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74" r:id="rId2"/>
    <p:sldId id="256" r:id="rId3"/>
    <p:sldId id="257" r:id="rId4"/>
    <p:sldId id="275" r:id="rId5"/>
    <p:sldId id="267" r:id="rId6"/>
    <p:sldId id="258" r:id="rId7"/>
    <p:sldId id="268" r:id="rId8"/>
    <p:sldId id="265" r:id="rId9"/>
    <p:sldId id="263" r:id="rId10"/>
    <p:sldId id="276" r:id="rId11"/>
    <p:sldId id="277" r:id="rId12"/>
    <p:sldId id="261" r:id="rId13"/>
    <p:sldId id="278" r:id="rId14"/>
    <p:sldId id="279"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EEAD224-1F24-4D10-A676-3D1FA3BDD80A}" v="8957" dt="2018-05-11T21:25:15.268"/>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63852" autoAdjust="0"/>
  </p:normalViewPr>
  <p:slideViewPr>
    <p:cSldViewPr snapToGrid="0">
      <p:cViewPr>
        <p:scale>
          <a:sx n="80" d="100"/>
          <a:sy n="80" d="100"/>
        </p:scale>
        <p:origin x="1092" y="60"/>
      </p:cViewPr>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lin guerra" userId="d52177a9150211f7" providerId="LiveId" clId="{6C371F3F-54E7-41B2-9D7D-D10854258EB4}"/>
    <pc:docChg chg="undo custSel addSld delSld modSld">
      <pc:chgData name="edlin guerra" userId="d52177a9150211f7" providerId="LiveId" clId="{6C371F3F-54E7-41B2-9D7D-D10854258EB4}" dt="2018-05-11T05:49:18.405" v="4755" actId="20577"/>
      <pc:docMkLst>
        <pc:docMk/>
      </pc:docMkLst>
      <pc:sldChg chg="modSp">
        <pc:chgData name="edlin guerra" userId="d52177a9150211f7" providerId="LiveId" clId="{6C371F3F-54E7-41B2-9D7D-D10854258EB4}" dt="2018-05-11T05:47:55.970" v="4736" actId="1038"/>
        <pc:sldMkLst>
          <pc:docMk/>
          <pc:sldMk cId="1121532834" sldId="256"/>
        </pc:sldMkLst>
        <pc:spChg chg="mod">
          <ac:chgData name="edlin guerra" userId="d52177a9150211f7" providerId="LiveId" clId="{6C371F3F-54E7-41B2-9D7D-D10854258EB4}" dt="2018-05-11T05:47:13.827" v="4728" actId="20577"/>
          <ac:spMkLst>
            <pc:docMk/>
            <pc:sldMk cId="1121532834" sldId="256"/>
            <ac:spMk id="11" creationId="{D4E78456-7912-43DA-8ADA-8CC68DEAF742}"/>
          </ac:spMkLst>
        </pc:spChg>
        <pc:spChg chg="mod">
          <ac:chgData name="edlin guerra" userId="d52177a9150211f7" providerId="LiveId" clId="{6C371F3F-54E7-41B2-9D7D-D10854258EB4}" dt="2018-05-11T05:47:55.970" v="4736" actId="1038"/>
          <ac:spMkLst>
            <pc:docMk/>
            <pc:sldMk cId="1121532834" sldId="256"/>
            <ac:spMk id="17" creationId="{68A9AA1E-B458-4A4E-ADFA-1086B53BC004}"/>
          </ac:spMkLst>
        </pc:spChg>
        <pc:spChg chg="mod">
          <ac:chgData name="edlin guerra" userId="d52177a9150211f7" providerId="LiveId" clId="{6C371F3F-54E7-41B2-9D7D-D10854258EB4}" dt="2018-05-10T18:55:04.619" v="3565" actId="790"/>
          <ac:spMkLst>
            <pc:docMk/>
            <pc:sldMk cId="1121532834" sldId="256"/>
            <ac:spMk id="18" creationId="{69CE6C6E-72AA-43C1-9256-E9F00DAC061E}"/>
          </ac:spMkLst>
        </pc:spChg>
      </pc:sldChg>
      <pc:sldChg chg="modSp">
        <pc:chgData name="edlin guerra" userId="d52177a9150211f7" providerId="LiveId" clId="{6C371F3F-54E7-41B2-9D7D-D10854258EB4}" dt="2018-05-11T05:49:18.405" v="4755" actId="20577"/>
        <pc:sldMkLst>
          <pc:docMk/>
          <pc:sldMk cId="3199862507" sldId="257"/>
        </pc:sldMkLst>
        <pc:spChg chg="mod">
          <ac:chgData name="edlin guerra" userId="d52177a9150211f7" providerId="LiveId" clId="{6C371F3F-54E7-41B2-9D7D-D10854258EB4}" dt="2018-05-11T05:49:18.405" v="4755" actId="20577"/>
          <ac:spMkLst>
            <pc:docMk/>
            <pc:sldMk cId="3199862507" sldId="257"/>
            <ac:spMk id="2" creationId="{AAA6FFD9-7AB7-4D9B-AE9D-937DAB3F165B}"/>
          </ac:spMkLst>
        </pc:spChg>
      </pc:sldChg>
      <pc:sldChg chg="modSp">
        <pc:chgData name="edlin guerra" userId="d52177a9150211f7" providerId="LiveId" clId="{6C371F3F-54E7-41B2-9D7D-D10854258EB4}" dt="2018-05-09T22:03:20.211" v="2802" actId="6549"/>
        <pc:sldMkLst>
          <pc:docMk/>
          <pc:sldMk cId="3247579838" sldId="258"/>
        </pc:sldMkLst>
        <pc:spChg chg="mod">
          <ac:chgData name="edlin guerra" userId="d52177a9150211f7" providerId="LiveId" clId="{6C371F3F-54E7-41B2-9D7D-D10854258EB4}" dt="2018-05-09T22:03:20.211" v="2802" actId="6549"/>
          <ac:spMkLst>
            <pc:docMk/>
            <pc:sldMk cId="3247579838" sldId="258"/>
            <ac:spMk id="2" creationId="{4C30FB50-CE2B-4C67-8929-4427595834F2}"/>
          </ac:spMkLst>
        </pc:spChg>
      </pc:sldChg>
      <pc:sldChg chg="addSp delSp modSp">
        <pc:chgData name="edlin guerra" userId="d52177a9150211f7" providerId="LiveId" clId="{6C371F3F-54E7-41B2-9D7D-D10854258EB4}" dt="2018-05-11T05:34:55.767" v="4644" actId="1076"/>
        <pc:sldMkLst>
          <pc:docMk/>
          <pc:sldMk cId="3642061069" sldId="261"/>
        </pc:sldMkLst>
        <pc:spChg chg="del">
          <ac:chgData name="edlin guerra" userId="d52177a9150211f7" providerId="LiveId" clId="{6C371F3F-54E7-41B2-9D7D-D10854258EB4}" dt="2018-05-09T23:07:15.517" v="3564" actId="478"/>
          <ac:spMkLst>
            <pc:docMk/>
            <pc:sldMk cId="3642061069" sldId="261"/>
            <ac:spMk id="2" creationId="{5D69C0F0-3B08-4E6D-ADE6-9EBC3996BF6C}"/>
          </ac:spMkLst>
        </pc:spChg>
        <pc:spChg chg="add mod">
          <ac:chgData name="edlin guerra" userId="d52177a9150211f7" providerId="LiveId" clId="{6C371F3F-54E7-41B2-9D7D-D10854258EB4}" dt="2018-05-11T05:34:55.767" v="4644" actId="1076"/>
          <ac:spMkLst>
            <pc:docMk/>
            <pc:sldMk cId="3642061069" sldId="261"/>
            <ac:spMk id="3" creationId="{BA97CBED-8BA6-4A4B-B138-B883400D0985}"/>
          </ac:spMkLst>
        </pc:spChg>
      </pc:sldChg>
      <pc:sldChg chg="addSp modSp modAnim">
        <pc:chgData name="edlin guerra" userId="d52177a9150211f7" providerId="LiveId" clId="{6C371F3F-54E7-41B2-9D7D-D10854258EB4}" dt="2018-05-11T03:50:30.832" v="3787" actId="207"/>
        <pc:sldMkLst>
          <pc:docMk/>
          <pc:sldMk cId="2033322260" sldId="263"/>
        </pc:sldMkLst>
        <pc:spChg chg="add mod">
          <ac:chgData name="edlin guerra" userId="d52177a9150211f7" providerId="LiveId" clId="{6C371F3F-54E7-41B2-9D7D-D10854258EB4}" dt="2018-05-09T22:23:53.945" v="2877" actId="113"/>
          <ac:spMkLst>
            <pc:docMk/>
            <pc:sldMk cId="2033322260" sldId="263"/>
            <ac:spMk id="2" creationId="{A622CBC3-0078-4A7F-B528-3A031F1D8DB1}"/>
          </ac:spMkLst>
        </pc:spChg>
        <pc:spChg chg="mod">
          <ac:chgData name="edlin guerra" userId="d52177a9150211f7" providerId="LiveId" clId="{6C371F3F-54E7-41B2-9D7D-D10854258EB4}" dt="2018-05-09T22:25:57.029" v="2919" actId="164"/>
          <ac:spMkLst>
            <pc:docMk/>
            <pc:sldMk cId="2033322260" sldId="263"/>
            <ac:spMk id="3" creationId="{980F16C2-1204-43D9-9CF7-71EAB3A9F96D}"/>
          </ac:spMkLst>
        </pc:spChg>
        <pc:spChg chg="mod ord">
          <ac:chgData name="edlin guerra" userId="d52177a9150211f7" providerId="LiveId" clId="{6C371F3F-54E7-41B2-9D7D-D10854258EB4}" dt="2018-05-09T22:27:50.944" v="2975" actId="1037"/>
          <ac:spMkLst>
            <pc:docMk/>
            <pc:sldMk cId="2033322260" sldId="263"/>
            <ac:spMk id="4" creationId="{D08D4409-E1B6-4264-B94E-A747A4311CE3}"/>
          </ac:spMkLst>
        </pc:spChg>
        <pc:spChg chg="mod">
          <ac:chgData name="edlin guerra" userId="d52177a9150211f7" providerId="LiveId" clId="{6C371F3F-54E7-41B2-9D7D-D10854258EB4}" dt="2018-05-09T22:25:57.029" v="2919" actId="164"/>
          <ac:spMkLst>
            <pc:docMk/>
            <pc:sldMk cId="2033322260" sldId="263"/>
            <ac:spMk id="6" creationId="{C9FBAB5D-10AC-4869-A30A-82B754155689}"/>
          </ac:spMkLst>
        </pc:spChg>
        <pc:spChg chg="mod">
          <ac:chgData name="edlin guerra" userId="d52177a9150211f7" providerId="LiveId" clId="{6C371F3F-54E7-41B2-9D7D-D10854258EB4}" dt="2018-05-09T22:25:57.029" v="2919" actId="164"/>
          <ac:spMkLst>
            <pc:docMk/>
            <pc:sldMk cId="2033322260" sldId="263"/>
            <ac:spMk id="7" creationId="{DCDFD002-40E9-491C-8120-395A1A57A4D6}"/>
          </ac:spMkLst>
        </pc:spChg>
        <pc:spChg chg="add mod">
          <ac:chgData name="edlin guerra" userId="d52177a9150211f7" providerId="LiveId" clId="{6C371F3F-54E7-41B2-9D7D-D10854258EB4}" dt="2018-05-09T22:29:04.563" v="2987" actId="6549"/>
          <ac:spMkLst>
            <pc:docMk/>
            <pc:sldMk cId="2033322260" sldId="263"/>
            <ac:spMk id="8" creationId="{604C9FBE-A649-4ED8-AFB1-9BE6AF81129A}"/>
          </ac:spMkLst>
        </pc:spChg>
        <pc:spChg chg="add mod">
          <ac:chgData name="edlin guerra" userId="d52177a9150211f7" providerId="LiveId" clId="{6C371F3F-54E7-41B2-9D7D-D10854258EB4}" dt="2018-05-09T22:27:50.944" v="2975" actId="1037"/>
          <ac:spMkLst>
            <pc:docMk/>
            <pc:sldMk cId="2033322260" sldId="263"/>
            <ac:spMk id="10" creationId="{126F3290-C280-4DC9-81E7-E1F36EFCDE36}"/>
          </ac:spMkLst>
        </pc:spChg>
        <pc:spChg chg="add mod">
          <ac:chgData name="edlin guerra" userId="d52177a9150211f7" providerId="LiveId" clId="{6C371F3F-54E7-41B2-9D7D-D10854258EB4}" dt="2018-05-09T22:27:50.944" v="2975" actId="1037"/>
          <ac:spMkLst>
            <pc:docMk/>
            <pc:sldMk cId="2033322260" sldId="263"/>
            <ac:spMk id="11" creationId="{17FB4A07-698B-4392-BC29-1D9B0235633E}"/>
          </ac:spMkLst>
        </pc:spChg>
        <pc:grpChg chg="add mod">
          <ac:chgData name="edlin guerra" userId="d52177a9150211f7" providerId="LiveId" clId="{6C371F3F-54E7-41B2-9D7D-D10854258EB4}" dt="2018-05-09T22:26:03.584" v="2920" actId="14100"/>
          <ac:grpSpMkLst>
            <pc:docMk/>
            <pc:sldMk cId="2033322260" sldId="263"/>
            <ac:grpSpMk id="9" creationId="{402DF0D4-07DC-4F8F-AECA-62F98ADF135F}"/>
          </ac:grpSpMkLst>
        </pc:grpChg>
        <pc:graphicFrameChg chg="add mod modGraphic">
          <ac:chgData name="edlin guerra" userId="d52177a9150211f7" providerId="LiveId" clId="{6C371F3F-54E7-41B2-9D7D-D10854258EB4}" dt="2018-05-11T03:50:30.832" v="3787" actId="207"/>
          <ac:graphicFrameMkLst>
            <pc:docMk/>
            <pc:sldMk cId="2033322260" sldId="263"/>
            <ac:graphicFrameMk id="12" creationId="{0378216B-9FB8-43ED-8260-4A91309C1FE1}"/>
          </ac:graphicFrameMkLst>
        </pc:graphicFrameChg>
        <pc:picChg chg="mod">
          <ac:chgData name="edlin guerra" userId="d52177a9150211f7" providerId="LiveId" clId="{6C371F3F-54E7-41B2-9D7D-D10854258EB4}" dt="2018-05-09T22:25:57.029" v="2919" actId="164"/>
          <ac:picMkLst>
            <pc:docMk/>
            <pc:sldMk cId="2033322260" sldId="263"/>
            <ac:picMk id="5" creationId="{7B3C8091-6253-493C-B056-ABA8DE895B4A}"/>
          </ac:picMkLst>
        </pc:picChg>
      </pc:sldChg>
      <pc:sldChg chg="addSp modSp">
        <pc:chgData name="edlin guerra" userId="d52177a9150211f7" providerId="LiveId" clId="{6C371F3F-54E7-41B2-9D7D-D10854258EB4}" dt="2018-05-10T18:59:17.376" v="3585" actId="313"/>
        <pc:sldMkLst>
          <pc:docMk/>
          <pc:sldMk cId="3056230942" sldId="265"/>
        </pc:sldMkLst>
        <pc:spChg chg="mod">
          <ac:chgData name="edlin guerra" userId="d52177a9150211f7" providerId="LiveId" clId="{6C371F3F-54E7-41B2-9D7D-D10854258EB4}" dt="2018-05-10T18:59:17.376" v="3585" actId="313"/>
          <ac:spMkLst>
            <pc:docMk/>
            <pc:sldMk cId="3056230942" sldId="265"/>
            <ac:spMk id="3" creationId="{767097BA-EE6D-41B3-A62E-67F24458C1D6}"/>
          </ac:spMkLst>
        </pc:spChg>
        <pc:picChg chg="add mod">
          <ac:chgData name="edlin guerra" userId="d52177a9150211f7" providerId="LiveId" clId="{6C371F3F-54E7-41B2-9D7D-D10854258EB4}" dt="2018-05-09T21:56:34.930" v="2684" actId="1076"/>
          <ac:picMkLst>
            <pc:docMk/>
            <pc:sldMk cId="3056230942" sldId="265"/>
            <ac:picMk id="2" creationId="{990601D5-259D-4B36-B199-56D329555FE9}"/>
          </ac:picMkLst>
        </pc:picChg>
      </pc:sldChg>
      <pc:sldChg chg="addSp modSp">
        <pc:chgData name="edlin guerra" userId="d52177a9150211f7" providerId="LiveId" clId="{6C371F3F-54E7-41B2-9D7D-D10854258EB4}" dt="2018-05-09T20:47:53.810" v="585" actId="1076"/>
        <pc:sldMkLst>
          <pc:docMk/>
          <pc:sldMk cId="1800071987" sldId="267"/>
        </pc:sldMkLst>
        <pc:picChg chg="add mod">
          <ac:chgData name="edlin guerra" userId="d52177a9150211f7" providerId="LiveId" clId="{6C371F3F-54E7-41B2-9D7D-D10854258EB4}" dt="2018-05-09T20:47:53.810" v="585" actId="1076"/>
          <ac:picMkLst>
            <pc:docMk/>
            <pc:sldMk cId="1800071987" sldId="267"/>
            <ac:picMk id="4" creationId="{179DE0A2-E68A-495F-8EB5-B0459E83D2EC}"/>
          </ac:picMkLst>
        </pc:picChg>
      </pc:sldChg>
      <pc:sldChg chg="addSp delSp modSp">
        <pc:chgData name="edlin guerra" userId="d52177a9150211f7" providerId="LiveId" clId="{6C371F3F-54E7-41B2-9D7D-D10854258EB4}" dt="2018-05-11T05:38:42.766" v="4711" actId="20577"/>
        <pc:sldMkLst>
          <pc:docMk/>
          <pc:sldMk cId="3461332037" sldId="268"/>
        </pc:sldMkLst>
        <pc:spChg chg="add mod">
          <ac:chgData name="edlin guerra" userId="d52177a9150211f7" providerId="LiveId" clId="{6C371F3F-54E7-41B2-9D7D-D10854258EB4}" dt="2018-05-09T20:40:24.274" v="21" actId="14100"/>
          <ac:spMkLst>
            <pc:docMk/>
            <pc:sldMk cId="3461332037" sldId="268"/>
            <ac:spMk id="2" creationId="{DA8C16D9-3DD9-4030-9078-97B95B2F223B}"/>
          </ac:spMkLst>
        </pc:spChg>
        <pc:spChg chg="add mod">
          <ac:chgData name="edlin guerra" userId="d52177a9150211f7" providerId="LiveId" clId="{6C371F3F-54E7-41B2-9D7D-D10854258EB4}" dt="2018-05-11T05:38:42.766" v="4711" actId="20577"/>
          <ac:spMkLst>
            <pc:docMk/>
            <pc:sldMk cId="3461332037" sldId="268"/>
            <ac:spMk id="4" creationId="{C1C52982-A1D8-47FF-9E48-18A560D808A6}"/>
          </ac:spMkLst>
        </pc:spChg>
        <pc:picChg chg="del">
          <ac:chgData name="edlin guerra" userId="d52177a9150211f7" providerId="LiveId" clId="{6C371F3F-54E7-41B2-9D7D-D10854258EB4}" dt="2018-05-09T20:37:46.602" v="0" actId="478"/>
          <ac:picMkLst>
            <pc:docMk/>
            <pc:sldMk cId="3461332037" sldId="268"/>
            <ac:picMk id="3" creationId="{942D1AB5-53F7-41EE-9C02-E408551159C1}"/>
          </ac:picMkLst>
        </pc:picChg>
      </pc:sldChg>
      <pc:sldChg chg="addSp delSp modSp">
        <pc:chgData name="edlin guerra" userId="d52177a9150211f7" providerId="LiveId" clId="{6C371F3F-54E7-41B2-9D7D-D10854258EB4}" dt="2018-05-11T05:46:34.958" v="4713" actId="478"/>
        <pc:sldMkLst>
          <pc:docMk/>
          <pc:sldMk cId="2534082596" sldId="274"/>
        </pc:sldMkLst>
        <pc:spChg chg="mod">
          <ac:chgData name="edlin guerra" userId="d52177a9150211f7" providerId="LiveId" clId="{6C371F3F-54E7-41B2-9D7D-D10854258EB4}" dt="2018-05-09T21:06:22.150" v="1435" actId="1076"/>
          <ac:spMkLst>
            <pc:docMk/>
            <pc:sldMk cId="2534082596" sldId="274"/>
            <ac:spMk id="4" creationId="{00000000-0000-0000-0000-000000000000}"/>
          </ac:spMkLst>
        </pc:spChg>
        <pc:spChg chg="mod">
          <ac:chgData name="edlin guerra" userId="d52177a9150211f7" providerId="LiveId" clId="{6C371F3F-54E7-41B2-9D7D-D10854258EB4}" dt="2018-05-09T21:06:16.564" v="1434" actId="1076"/>
          <ac:spMkLst>
            <pc:docMk/>
            <pc:sldMk cId="2534082596" sldId="274"/>
            <ac:spMk id="5" creationId="{00000000-0000-0000-0000-000000000000}"/>
          </ac:spMkLst>
        </pc:spChg>
        <pc:spChg chg="mod">
          <ac:chgData name="edlin guerra" userId="d52177a9150211f7" providerId="LiveId" clId="{6C371F3F-54E7-41B2-9D7D-D10854258EB4}" dt="2018-05-09T21:06:16.564" v="1434" actId="1076"/>
          <ac:spMkLst>
            <pc:docMk/>
            <pc:sldMk cId="2534082596" sldId="274"/>
            <ac:spMk id="19" creationId="{7B374187-2014-46BD-8EA8-9A302EE24233}"/>
          </ac:spMkLst>
        </pc:spChg>
        <pc:spChg chg="mod">
          <ac:chgData name="edlin guerra" userId="d52177a9150211f7" providerId="LiveId" clId="{6C371F3F-54E7-41B2-9D7D-D10854258EB4}" dt="2018-05-09T21:06:16.564" v="1434" actId="1076"/>
          <ac:spMkLst>
            <pc:docMk/>
            <pc:sldMk cId="2534082596" sldId="274"/>
            <ac:spMk id="21" creationId="{00000000-0000-0000-0000-000000000000}"/>
          </ac:spMkLst>
        </pc:spChg>
        <pc:spChg chg="mod">
          <ac:chgData name="edlin guerra" userId="d52177a9150211f7" providerId="LiveId" clId="{6C371F3F-54E7-41B2-9D7D-D10854258EB4}" dt="2018-05-09T21:06:16.564" v="1434" actId="1076"/>
          <ac:spMkLst>
            <pc:docMk/>
            <pc:sldMk cId="2534082596" sldId="274"/>
            <ac:spMk id="22" creationId="{00000000-0000-0000-0000-000000000000}"/>
          </ac:spMkLst>
        </pc:spChg>
        <pc:picChg chg="mod">
          <ac:chgData name="edlin guerra" userId="d52177a9150211f7" providerId="LiveId" clId="{6C371F3F-54E7-41B2-9D7D-D10854258EB4}" dt="2018-05-09T21:06:16.564" v="1434" actId="1076"/>
          <ac:picMkLst>
            <pc:docMk/>
            <pc:sldMk cId="2534082596" sldId="274"/>
            <ac:picMk id="2" creationId="{ED688D4D-2FEE-4764-B4CA-68478FC888DF}"/>
          </ac:picMkLst>
        </pc:picChg>
        <pc:picChg chg="mod">
          <ac:chgData name="edlin guerra" userId="d52177a9150211f7" providerId="LiveId" clId="{6C371F3F-54E7-41B2-9D7D-D10854258EB4}" dt="2018-05-09T21:06:16.564" v="1434" actId="1076"/>
          <ac:picMkLst>
            <pc:docMk/>
            <pc:sldMk cId="2534082596" sldId="274"/>
            <ac:picMk id="6" creationId="{CC1D36E8-EBE6-4AAD-A11D-C09F3EA59838}"/>
          </ac:picMkLst>
        </pc:picChg>
        <pc:picChg chg="add mod">
          <ac:chgData name="edlin guerra" userId="d52177a9150211f7" providerId="LiveId" clId="{6C371F3F-54E7-41B2-9D7D-D10854258EB4}" dt="2018-05-11T03:53:56.921" v="3799" actId="14100"/>
          <ac:picMkLst>
            <pc:docMk/>
            <pc:sldMk cId="2534082596" sldId="274"/>
            <ac:picMk id="8" creationId="{2B3502C3-A3C1-410D-859E-8475B7421500}"/>
          </ac:picMkLst>
        </pc:picChg>
        <pc:picChg chg="add del mod">
          <ac:chgData name="edlin guerra" userId="d52177a9150211f7" providerId="LiveId" clId="{6C371F3F-54E7-41B2-9D7D-D10854258EB4}" dt="2018-05-11T05:46:34.958" v="4713" actId="478"/>
          <ac:picMkLst>
            <pc:docMk/>
            <pc:sldMk cId="2534082596" sldId="274"/>
            <ac:picMk id="10" creationId="{868C6C30-EFE8-4B72-B50C-FE396993363F}"/>
          </ac:picMkLst>
        </pc:picChg>
        <pc:picChg chg="mod">
          <ac:chgData name="edlin guerra" userId="d52177a9150211f7" providerId="LiveId" clId="{6C371F3F-54E7-41B2-9D7D-D10854258EB4}" dt="2018-05-11T03:53:53.433" v="3797" actId="1076"/>
          <ac:picMkLst>
            <pc:docMk/>
            <pc:sldMk cId="2534082596" sldId="274"/>
            <ac:picMk id="13" creationId="{00000000-0000-0000-0000-000000000000}"/>
          </ac:picMkLst>
        </pc:picChg>
        <pc:picChg chg="mod">
          <ac:chgData name="edlin guerra" userId="d52177a9150211f7" providerId="LiveId" clId="{6C371F3F-54E7-41B2-9D7D-D10854258EB4}" dt="2018-05-11T03:52:02.429" v="3791" actId="1036"/>
          <ac:picMkLst>
            <pc:docMk/>
            <pc:sldMk cId="2534082596" sldId="274"/>
            <ac:picMk id="16" creationId="{00000000-0000-0000-0000-000000000000}"/>
          </ac:picMkLst>
        </pc:picChg>
        <pc:picChg chg="mod">
          <ac:chgData name="edlin guerra" userId="d52177a9150211f7" providerId="LiveId" clId="{6C371F3F-54E7-41B2-9D7D-D10854258EB4}" dt="2018-05-09T21:06:16.564" v="1434" actId="1076"/>
          <ac:picMkLst>
            <pc:docMk/>
            <pc:sldMk cId="2534082596" sldId="274"/>
            <ac:picMk id="17" creationId="{00000000-0000-0000-0000-000000000000}"/>
          </ac:picMkLst>
        </pc:picChg>
        <pc:picChg chg="mod">
          <ac:chgData name="edlin guerra" userId="d52177a9150211f7" providerId="LiveId" clId="{6C371F3F-54E7-41B2-9D7D-D10854258EB4}" dt="2018-05-09T21:06:16.564" v="1434" actId="1076"/>
          <ac:picMkLst>
            <pc:docMk/>
            <pc:sldMk cId="2534082596" sldId="274"/>
            <ac:picMk id="18" creationId="{00000000-0000-0000-0000-000000000000}"/>
          </ac:picMkLst>
        </pc:picChg>
        <pc:picChg chg="mod">
          <ac:chgData name="edlin guerra" userId="d52177a9150211f7" providerId="LiveId" clId="{6C371F3F-54E7-41B2-9D7D-D10854258EB4}" dt="2018-05-09T21:06:22.150" v="1435" actId="1076"/>
          <ac:picMkLst>
            <pc:docMk/>
            <pc:sldMk cId="2534082596" sldId="274"/>
            <ac:picMk id="30" creationId="{00000000-0000-0000-0000-000000000000}"/>
          </ac:picMkLst>
        </pc:picChg>
        <pc:picChg chg="mod">
          <ac:chgData name="edlin guerra" userId="d52177a9150211f7" providerId="LiveId" clId="{6C371F3F-54E7-41B2-9D7D-D10854258EB4}" dt="2018-05-11T03:53:51.514" v="3796" actId="1076"/>
          <ac:picMkLst>
            <pc:docMk/>
            <pc:sldMk cId="2534082596" sldId="274"/>
            <ac:picMk id="34818" creationId="{00000000-0000-0000-0000-000000000000}"/>
          </ac:picMkLst>
        </pc:picChg>
      </pc:sldChg>
      <pc:sldChg chg="addSp delSp modSp">
        <pc:chgData name="edlin guerra" userId="d52177a9150211f7" providerId="LiveId" clId="{6C371F3F-54E7-41B2-9D7D-D10854258EB4}" dt="2018-05-09T22:02:15.206" v="2801" actId="478"/>
        <pc:sldMkLst>
          <pc:docMk/>
          <pc:sldMk cId="1248639942" sldId="275"/>
        </pc:sldMkLst>
        <pc:spChg chg="mod">
          <ac:chgData name="edlin guerra" userId="d52177a9150211f7" providerId="LiveId" clId="{6C371F3F-54E7-41B2-9D7D-D10854258EB4}" dt="2018-05-09T22:01:12.698" v="2784" actId="1035"/>
          <ac:spMkLst>
            <pc:docMk/>
            <pc:sldMk cId="1248639942" sldId="275"/>
            <ac:spMk id="8" creationId="{5C010198-99A3-422D-8E6D-D5BA4C661E6D}"/>
          </ac:spMkLst>
        </pc:spChg>
        <pc:spChg chg="mod">
          <ac:chgData name="edlin guerra" userId="d52177a9150211f7" providerId="LiveId" clId="{6C371F3F-54E7-41B2-9D7D-D10854258EB4}" dt="2018-05-09T22:01:12.698" v="2784" actId="1035"/>
          <ac:spMkLst>
            <pc:docMk/>
            <pc:sldMk cId="1248639942" sldId="275"/>
            <ac:spMk id="9" creationId="{06E959A9-AE7C-4EC0-B587-F57E7D2BA965}"/>
          </ac:spMkLst>
        </pc:spChg>
        <pc:spChg chg="mod">
          <ac:chgData name="edlin guerra" userId="d52177a9150211f7" providerId="LiveId" clId="{6C371F3F-54E7-41B2-9D7D-D10854258EB4}" dt="2018-05-09T22:01:12.698" v="2784" actId="1035"/>
          <ac:spMkLst>
            <pc:docMk/>
            <pc:sldMk cId="1248639942" sldId="275"/>
            <ac:spMk id="11" creationId="{4813DDAB-4301-44AA-94A9-F50C9660FDA1}"/>
          </ac:spMkLst>
        </pc:spChg>
        <pc:spChg chg="mod">
          <ac:chgData name="edlin guerra" userId="d52177a9150211f7" providerId="LiveId" clId="{6C371F3F-54E7-41B2-9D7D-D10854258EB4}" dt="2018-05-09T22:01:12.698" v="2784" actId="1035"/>
          <ac:spMkLst>
            <pc:docMk/>
            <pc:sldMk cId="1248639942" sldId="275"/>
            <ac:spMk id="12" creationId="{7C76272F-D0E2-4502-B1FD-2B6F8A120FE9}"/>
          </ac:spMkLst>
        </pc:spChg>
        <pc:spChg chg="add mod">
          <ac:chgData name="edlin guerra" userId="d52177a9150211f7" providerId="LiveId" clId="{6C371F3F-54E7-41B2-9D7D-D10854258EB4}" dt="2018-05-09T22:01:41.519" v="2790" actId="1076"/>
          <ac:spMkLst>
            <pc:docMk/>
            <pc:sldMk cId="1248639942" sldId="275"/>
            <ac:spMk id="16" creationId="{1E4DAF5F-B1E1-468A-9A22-009181FD3754}"/>
          </ac:spMkLst>
        </pc:spChg>
        <pc:spChg chg="add mod">
          <ac:chgData name="edlin guerra" userId="d52177a9150211f7" providerId="LiveId" clId="{6C371F3F-54E7-41B2-9D7D-D10854258EB4}" dt="2018-05-09T22:01:18.231" v="2786" actId="1037"/>
          <ac:spMkLst>
            <pc:docMk/>
            <pc:sldMk cId="1248639942" sldId="275"/>
            <ac:spMk id="17" creationId="{BBBE09DB-F8A0-458F-9983-D7E8F82C2C8D}"/>
          </ac:spMkLst>
        </pc:spChg>
        <pc:spChg chg="add del mod">
          <ac:chgData name="edlin guerra" userId="d52177a9150211f7" providerId="LiveId" clId="{6C371F3F-54E7-41B2-9D7D-D10854258EB4}" dt="2018-05-09T22:01:33.400" v="2789" actId="478"/>
          <ac:spMkLst>
            <pc:docMk/>
            <pc:sldMk cId="1248639942" sldId="275"/>
            <ac:spMk id="18" creationId="{73AF189B-4D14-437E-8755-152878F3462A}"/>
          </ac:spMkLst>
        </pc:spChg>
        <pc:spChg chg="add mod">
          <ac:chgData name="edlin guerra" userId="d52177a9150211f7" providerId="LiveId" clId="{6C371F3F-54E7-41B2-9D7D-D10854258EB4}" dt="2018-05-09T22:01:45.663" v="2791" actId="1076"/>
          <ac:spMkLst>
            <pc:docMk/>
            <pc:sldMk cId="1248639942" sldId="275"/>
            <ac:spMk id="19" creationId="{329C11DD-AD39-477B-B181-E012AEDF913F}"/>
          </ac:spMkLst>
        </pc:spChg>
        <pc:spChg chg="add del mod">
          <ac:chgData name="edlin guerra" userId="d52177a9150211f7" providerId="LiveId" clId="{6C371F3F-54E7-41B2-9D7D-D10854258EB4}" dt="2018-05-09T22:02:15.206" v="2801" actId="478"/>
          <ac:spMkLst>
            <pc:docMk/>
            <pc:sldMk cId="1248639942" sldId="275"/>
            <ac:spMk id="20" creationId="{2E4FC6A8-61D5-403C-903D-5400BFBCD809}"/>
          </ac:spMkLst>
        </pc:spChg>
        <pc:graphicFrameChg chg="mod">
          <ac:chgData name="edlin guerra" userId="d52177a9150211f7" providerId="LiveId" clId="{6C371F3F-54E7-41B2-9D7D-D10854258EB4}" dt="2018-05-09T21:59:07.054" v="2727" actId="1076"/>
          <ac:graphicFrameMkLst>
            <pc:docMk/>
            <pc:sldMk cId="1248639942" sldId="275"/>
            <ac:graphicFrameMk id="14" creationId="{40FC4572-F622-46D2-AAFB-471AF0447D16}"/>
          </ac:graphicFrameMkLst>
        </pc:graphicFrameChg>
        <pc:picChg chg="mod">
          <ac:chgData name="edlin guerra" userId="d52177a9150211f7" providerId="LiveId" clId="{6C371F3F-54E7-41B2-9D7D-D10854258EB4}" dt="2018-05-09T22:00:51.400" v="2762" actId="1038"/>
          <ac:picMkLst>
            <pc:docMk/>
            <pc:sldMk cId="1248639942" sldId="275"/>
            <ac:picMk id="4" creationId="{B01259D8-791C-45AB-97E9-23FA99D5F18B}"/>
          </ac:picMkLst>
        </pc:picChg>
        <pc:picChg chg="mod">
          <ac:chgData name="edlin guerra" userId="d52177a9150211f7" providerId="LiveId" clId="{6C371F3F-54E7-41B2-9D7D-D10854258EB4}" dt="2018-05-09T22:01:12.698" v="2784" actId="1035"/>
          <ac:picMkLst>
            <pc:docMk/>
            <pc:sldMk cId="1248639942" sldId="275"/>
            <ac:picMk id="7" creationId="{C3E73A37-8C55-4AB5-8AE3-D7EB4622B424}"/>
          </ac:picMkLst>
        </pc:picChg>
        <pc:picChg chg="mod">
          <ac:chgData name="edlin guerra" userId="d52177a9150211f7" providerId="LiveId" clId="{6C371F3F-54E7-41B2-9D7D-D10854258EB4}" dt="2018-05-09T22:01:12.698" v="2784" actId="1035"/>
          <ac:picMkLst>
            <pc:docMk/>
            <pc:sldMk cId="1248639942" sldId="275"/>
            <ac:picMk id="10" creationId="{3268E022-C286-4FBB-AE62-CC7D709AB8A0}"/>
          </ac:picMkLst>
        </pc:picChg>
        <pc:picChg chg="add mod">
          <ac:chgData name="edlin guerra" userId="d52177a9150211f7" providerId="LiveId" clId="{6C371F3F-54E7-41B2-9D7D-D10854258EB4}" dt="2018-05-09T22:01:41.519" v="2790" actId="1076"/>
          <ac:picMkLst>
            <pc:docMk/>
            <pc:sldMk cId="1248639942" sldId="275"/>
            <ac:picMk id="15" creationId="{A04B369F-84BF-4A53-832A-71BB208C53F0}"/>
          </ac:picMkLst>
        </pc:picChg>
      </pc:sldChg>
      <pc:sldChg chg="addSp delSp modSp add">
        <pc:chgData name="edlin guerra" userId="d52177a9150211f7" providerId="LiveId" clId="{6C371F3F-54E7-41B2-9D7D-D10854258EB4}" dt="2018-05-11T03:49:55.806" v="3784" actId="113"/>
        <pc:sldMkLst>
          <pc:docMk/>
          <pc:sldMk cId="1184384257" sldId="276"/>
        </pc:sldMkLst>
        <pc:spChg chg="del">
          <ac:chgData name="edlin guerra" userId="d52177a9150211f7" providerId="LiveId" clId="{6C371F3F-54E7-41B2-9D7D-D10854258EB4}" dt="2018-05-09T22:50:09.398" v="3463" actId="478"/>
          <ac:spMkLst>
            <pc:docMk/>
            <pc:sldMk cId="1184384257" sldId="276"/>
            <ac:spMk id="4" creationId="{D08D4409-E1B6-4264-B94E-A747A4311CE3}"/>
          </ac:spMkLst>
        </pc:spChg>
        <pc:spChg chg="mod">
          <ac:chgData name="edlin guerra" userId="d52177a9150211f7" providerId="LiveId" clId="{6C371F3F-54E7-41B2-9D7D-D10854258EB4}" dt="2018-05-09T22:50:01.322" v="3461" actId="20577"/>
          <ac:spMkLst>
            <pc:docMk/>
            <pc:sldMk cId="1184384257" sldId="276"/>
            <ac:spMk id="8" creationId="{604C9FBE-A649-4ED8-AFB1-9BE6AF81129A}"/>
          </ac:spMkLst>
        </pc:spChg>
        <pc:spChg chg="del">
          <ac:chgData name="edlin guerra" userId="d52177a9150211f7" providerId="LiveId" clId="{6C371F3F-54E7-41B2-9D7D-D10854258EB4}" dt="2018-05-09T22:50:09.398" v="3463" actId="478"/>
          <ac:spMkLst>
            <pc:docMk/>
            <pc:sldMk cId="1184384257" sldId="276"/>
            <ac:spMk id="10" creationId="{126F3290-C280-4DC9-81E7-E1F36EFCDE36}"/>
          </ac:spMkLst>
        </pc:spChg>
        <pc:spChg chg="del">
          <ac:chgData name="edlin guerra" userId="d52177a9150211f7" providerId="LiveId" clId="{6C371F3F-54E7-41B2-9D7D-D10854258EB4}" dt="2018-05-09T22:50:09.398" v="3463" actId="478"/>
          <ac:spMkLst>
            <pc:docMk/>
            <pc:sldMk cId="1184384257" sldId="276"/>
            <ac:spMk id="11" creationId="{17FB4A07-698B-4392-BC29-1D9B0235633E}"/>
          </ac:spMkLst>
        </pc:spChg>
        <pc:spChg chg="add mod">
          <ac:chgData name="edlin guerra" userId="d52177a9150211f7" providerId="LiveId" clId="{6C371F3F-54E7-41B2-9D7D-D10854258EB4}" dt="2018-05-09T22:58:08.027" v="3515" actId="20577"/>
          <ac:spMkLst>
            <pc:docMk/>
            <pc:sldMk cId="1184384257" sldId="276"/>
            <ac:spMk id="15" creationId="{6DCC7C9F-2D5F-4D72-B736-065475F8DD17}"/>
          </ac:spMkLst>
        </pc:spChg>
        <pc:spChg chg="add mod">
          <ac:chgData name="edlin guerra" userId="d52177a9150211f7" providerId="LiveId" clId="{6C371F3F-54E7-41B2-9D7D-D10854258EB4}" dt="2018-05-09T22:55:07.146" v="3490" actId="14100"/>
          <ac:spMkLst>
            <pc:docMk/>
            <pc:sldMk cId="1184384257" sldId="276"/>
            <ac:spMk id="16" creationId="{8ED6012F-A7AF-44D2-B9C7-6F63456A8F6A}"/>
          </ac:spMkLst>
        </pc:spChg>
        <pc:spChg chg="add mod">
          <ac:chgData name="edlin guerra" userId="d52177a9150211f7" providerId="LiveId" clId="{6C371F3F-54E7-41B2-9D7D-D10854258EB4}" dt="2018-05-09T22:57:16.749" v="3497" actId="14100"/>
          <ac:spMkLst>
            <pc:docMk/>
            <pc:sldMk cId="1184384257" sldId="276"/>
            <ac:spMk id="17" creationId="{4E5FE39F-F800-4078-B745-927228E61D1E}"/>
          </ac:spMkLst>
        </pc:spChg>
        <pc:spChg chg="add mod">
          <ac:chgData name="edlin guerra" userId="d52177a9150211f7" providerId="LiveId" clId="{6C371F3F-54E7-41B2-9D7D-D10854258EB4}" dt="2018-05-09T22:57:54.801" v="3513" actId="20577"/>
          <ac:spMkLst>
            <pc:docMk/>
            <pc:sldMk cId="1184384257" sldId="276"/>
            <ac:spMk id="18" creationId="{94B30AB8-1E55-4B8A-804A-CB3C330B1042}"/>
          </ac:spMkLst>
        </pc:spChg>
        <pc:grpChg chg="del">
          <ac:chgData name="edlin guerra" userId="d52177a9150211f7" providerId="LiveId" clId="{6C371F3F-54E7-41B2-9D7D-D10854258EB4}" dt="2018-05-09T22:50:06.926" v="3462" actId="478"/>
          <ac:grpSpMkLst>
            <pc:docMk/>
            <pc:sldMk cId="1184384257" sldId="276"/>
            <ac:grpSpMk id="9" creationId="{402DF0D4-07DC-4F8F-AECA-62F98ADF135F}"/>
          </ac:grpSpMkLst>
        </pc:grpChg>
        <pc:graphicFrameChg chg="del mod modGraphic">
          <ac:chgData name="edlin guerra" userId="d52177a9150211f7" providerId="LiveId" clId="{6C371F3F-54E7-41B2-9D7D-D10854258EB4}" dt="2018-05-09T22:48:25.574" v="3392" actId="478"/>
          <ac:graphicFrameMkLst>
            <pc:docMk/>
            <pc:sldMk cId="1184384257" sldId="276"/>
            <ac:graphicFrameMk id="12" creationId="{0378216B-9FB8-43ED-8260-4A91309C1FE1}"/>
          </ac:graphicFrameMkLst>
        </pc:graphicFrameChg>
        <pc:graphicFrameChg chg="add mod modGraphic">
          <ac:chgData name="edlin guerra" userId="d52177a9150211f7" providerId="LiveId" clId="{6C371F3F-54E7-41B2-9D7D-D10854258EB4}" dt="2018-05-11T03:49:55.806" v="3784" actId="113"/>
          <ac:graphicFrameMkLst>
            <pc:docMk/>
            <pc:sldMk cId="1184384257" sldId="276"/>
            <ac:graphicFrameMk id="13" creationId="{EE200CC5-7F4A-4ED9-8A08-1BD2363F663E}"/>
          </ac:graphicFrameMkLst>
        </pc:graphicFrameChg>
        <pc:picChg chg="add mod">
          <ac:chgData name="edlin guerra" userId="d52177a9150211f7" providerId="LiveId" clId="{6C371F3F-54E7-41B2-9D7D-D10854258EB4}" dt="2018-05-09T22:54:21.461" v="3483" actId="1076"/>
          <ac:picMkLst>
            <pc:docMk/>
            <pc:sldMk cId="1184384257" sldId="276"/>
            <ac:picMk id="14" creationId="{37C9AC8A-A5B4-4B4D-88AB-58D18C6A1AC4}"/>
          </ac:picMkLst>
        </pc:picChg>
        <pc:picChg chg="add del mod">
          <ac:chgData name="edlin guerra" userId="d52177a9150211f7" providerId="LiveId" clId="{6C371F3F-54E7-41B2-9D7D-D10854258EB4}" dt="2018-05-11T00:04:07.977" v="3589" actId="478"/>
          <ac:picMkLst>
            <pc:docMk/>
            <pc:sldMk cId="1184384257" sldId="276"/>
            <ac:picMk id="20" creationId="{0719AA1E-535F-4E26-8D8E-9FD6F223D435}"/>
          </ac:picMkLst>
        </pc:picChg>
        <pc:picChg chg="add mod modCrop">
          <ac:chgData name="edlin guerra" userId="d52177a9150211f7" providerId="LiveId" clId="{6C371F3F-54E7-41B2-9D7D-D10854258EB4}" dt="2018-05-11T00:08:24.354" v="3647" actId="1076"/>
          <ac:picMkLst>
            <pc:docMk/>
            <pc:sldMk cId="1184384257" sldId="276"/>
            <ac:picMk id="22" creationId="{65D075FA-B642-4B5F-95A3-525EE39F19F8}"/>
          </ac:picMkLst>
        </pc:picChg>
        <pc:picChg chg="add mod">
          <ac:chgData name="edlin guerra" userId="d52177a9150211f7" providerId="LiveId" clId="{6C371F3F-54E7-41B2-9D7D-D10854258EB4}" dt="2018-05-11T00:08:24.354" v="3647" actId="1076"/>
          <ac:picMkLst>
            <pc:docMk/>
            <pc:sldMk cId="1184384257" sldId="276"/>
            <ac:picMk id="24" creationId="{03A8DCFE-6B1E-48E3-824D-E850ECCD7B1A}"/>
          </ac:picMkLst>
        </pc:picChg>
        <pc:picChg chg="add mod">
          <ac:chgData name="edlin guerra" userId="d52177a9150211f7" providerId="LiveId" clId="{6C371F3F-54E7-41B2-9D7D-D10854258EB4}" dt="2018-05-11T00:08:24.354" v="3647" actId="1076"/>
          <ac:picMkLst>
            <pc:docMk/>
            <pc:sldMk cId="1184384257" sldId="276"/>
            <ac:picMk id="26" creationId="{99428AD6-1E02-4D16-A284-BBDFFB7D799B}"/>
          </ac:picMkLst>
        </pc:picChg>
      </pc:sldChg>
      <pc:sldChg chg="addSp delSp modSp add">
        <pc:chgData name="edlin guerra" userId="d52177a9150211f7" providerId="LiveId" clId="{6C371F3F-54E7-41B2-9D7D-D10854258EB4}" dt="2018-05-11T05:24:38.162" v="4408" actId="1036"/>
        <pc:sldMkLst>
          <pc:docMk/>
          <pc:sldMk cId="2163216243" sldId="277"/>
        </pc:sldMkLst>
        <pc:spChg chg="add">
          <ac:chgData name="edlin guerra" userId="d52177a9150211f7" providerId="LiveId" clId="{6C371F3F-54E7-41B2-9D7D-D10854258EB4}" dt="2018-05-11T05:02:27.905" v="4077" actId="1036"/>
          <ac:spMkLst>
            <pc:docMk/>
            <pc:sldMk cId="2163216243" sldId="277"/>
            <ac:spMk id="2" creationId="{3847DCDA-EBCF-428B-B8D4-DBA5486FE9D0}"/>
          </ac:spMkLst>
        </pc:spChg>
        <pc:spChg chg="add mod">
          <ac:chgData name="edlin guerra" userId="d52177a9150211f7" providerId="LiveId" clId="{6C371F3F-54E7-41B2-9D7D-D10854258EB4}" dt="2018-05-11T05:20:00.131" v="4354" actId="404"/>
          <ac:spMkLst>
            <pc:docMk/>
            <pc:sldMk cId="2163216243" sldId="277"/>
            <ac:spMk id="3" creationId="{BBC92FDF-A5C0-4C62-8F59-F8B102D9274F}"/>
          </ac:spMkLst>
        </pc:spChg>
        <pc:graphicFrameChg chg="add del mod modGraphic">
          <ac:chgData name="edlin guerra" userId="d52177a9150211f7" providerId="LiveId" clId="{6C371F3F-54E7-41B2-9D7D-D10854258EB4}" dt="2018-05-11T05:14:58.345" v="4106" actId="478"/>
          <ac:graphicFrameMkLst>
            <pc:docMk/>
            <pc:sldMk cId="2163216243" sldId="277"/>
            <ac:graphicFrameMk id="4" creationId="{EBE4E824-74D3-4552-9A30-675EFCE00A16}"/>
          </ac:graphicFrameMkLst>
        </pc:graphicFrameChg>
        <pc:graphicFrameChg chg="add mod modGraphic">
          <ac:chgData name="edlin guerra" userId="d52177a9150211f7" providerId="LiveId" clId="{6C371F3F-54E7-41B2-9D7D-D10854258EB4}" dt="2018-05-11T05:15:48.364" v="4113" actId="1076"/>
          <ac:graphicFrameMkLst>
            <pc:docMk/>
            <pc:sldMk cId="2163216243" sldId="277"/>
            <ac:graphicFrameMk id="5" creationId="{DF7A179E-7A1D-4072-B1B8-1DDF147E201A}"/>
          </ac:graphicFrameMkLst>
        </pc:graphicFrameChg>
        <pc:picChg chg="add del mod">
          <ac:chgData name="edlin guerra" userId="d52177a9150211f7" providerId="LiveId" clId="{6C371F3F-54E7-41B2-9D7D-D10854258EB4}" dt="2018-05-11T05:16:32.740" v="4116" actId="478"/>
          <ac:picMkLst>
            <pc:docMk/>
            <pc:sldMk cId="2163216243" sldId="277"/>
            <ac:picMk id="6" creationId="{56E5EFC5-3903-4638-8493-C4661C543039}"/>
          </ac:picMkLst>
        </pc:picChg>
        <pc:picChg chg="add mod">
          <ac:chgData name="edlin guerra" userId="d52177a9150211f7" providerId="LiveId" clId="{6C371F3F-54E7-41B2-9D7D-D10854258EB4}" dt="2018-05-11T05:17:02.686" v="4120" actId="1076"/>
          <ac:picMkLst>
            <pc:docMk/>
            <pc:sldMk cId="2163216243" sldId="277"/>
            <ac:picMk id="7" creationId="{94681082-7C32-4A54-AF41-2AAE391A1D9D}"/>
          </ac:picMkLst>
        </pc:picChg>
        <pc:picChg chg="add mod modCrop">
          <ac:chgData name="edlin guerra" userId="d52177a9150211f7" providerId="LiveId" clId="{6C371F3F-54E7-41B2-9D7D-D10854258EB4}" dt="2018-05-11T05:24:38.162" v="4408" actId="1036"/>
          <ac:picMkLst>
            <pc:docMk/>
            <pc:sldMk cId="2163216243" sldId="277"/>
            <ac:picMk id="9" creationId="{0127BCBA-80E7-4E7B-91D1-4CC5FEB65C67}"/>
          </ac:picMkLst>
        </pc:picChg>
        <pc:picChg chg="add mod">
          <ac:chgData name="edlin guerra" userId="d52177a9150211f7" providerId="LiveId" clId="{6C371F3F-54E7-41B2-9D7D-D10854258EB4}" dt="2018-05-11T05:24:11.296" v="4381" actId="1036"/>
          <ac:picMkLst>
            <pc:docMk/>
            <pc:sldMk cId="2163216243" sldId="277"/>
            <ac:picMk id="10" creationId="{CDCC5BCE-9CCE-4957-AAE2-A7AD82C9374A}"/>
          </ac:picMkLst>
        </pc:picChg>
        <pc:picChg chg="add mod">
          <ac:chgData name="edlin guerra" userId="d52177a9150211f7" providerId="LiveId" clId="{6C371F3F-54E7-41B2-9D7D-D10854258EB4}" dt="2018-05-11T05:24:14.482" v="4382" actId="1076"/>
          <ac:picMkLst>
            <pc:docMk/>
            <pc:sldMk cId="2163216243" sldId="277"/>
            <ac:picMk id="11" creationId="{42A58E53-B34E-497F-8853-E774BD3970FD}"/>
          </ac:picMkLst>
        </pc:picChg>
      </pc:sldChg>
    </pc:docChg>
  </pc:docChgLst>
  <pc:docChgLst>
    <pc:chgData name="edlin guerra" userId="d52177a9150211f7" providerId="LiveId" clId="{BEEAD224-1F24-4D10-A676-3D1FA3BDD80A}"/>
    <pc:docChg chg="undo custSel addSld modSld">
      <pc:chgData name="edlin guerra" userId="d52177a9150211f7" providerId="LiveId" clId="{BEEAD224-1F24-4D10-A676-3D1FA3BDD80A}" dt="2018-05-11T21:25:15.267" v="4189" actId="20577"/>
      <pc:docMkLst>
        <pc:docMk/>
      </pc:docMkLst>
      <pc:sldChg chg="addSp delSp modSp modNotesTx">
        <pc:chgData name="edlin guerra" userId="d52177a9150211f7" providerId="LiveId" clId="{BEEAD224-1F24-4D10-A676-3D1FA3BDD80A}" dt="2018-05-11T20:56:19.346" v="2130" actId="20577"/>
        <pc:sldMkLst>
          <pc:docMk/>
          <pc:sldMk cId="1121532834" sldId="256"/>
        </pc:sldMkLst>
        <pc:spChg chg="mod">
          <ac:chgData name="edlin guerra" userId="d52177a9150211f7" providerId="LiveId" clId="{BEEAD224-1F24-4D10-A676-3D1FA3BDD80A}" dt="2018-05-11T17:07:28.565" v="1169" actId="20577"/>
          <ac:spMkLst>
            <pc:docMk/>
            <pc:sldMk cId="1121532834" sldId="256"/>
            <ac:spMk id="18" creationId="{69CE6C6E-72AA-43C1-9256-E9F00DAC061E}"/>
          </ac:spMkLst>
        </pc:spChg>
        <pc:picChg chg="add mod modCrop">
          <ac:chgData name="edlin guerra" userId="d52177a9150211f7" providerId="LiveId" clId="{BEEAD224-1F24-4D10-A676-3D1FA3BDD80A}" dt="2018-05-11T17:03:23.255" v="1146" actId="1076"/>
          <ac:picMkLst>
            <pc:docMk/>
            <pc:sldMk cId="1121532834" sldId="256"/>
            <ac:picMk id="3" creationId="{50A80684-F424-41F4-9981-895F19BB2818}"/>
          </ac:picMkLst>
        </pc:picChg>
        <pc:picChg chg="del mod">
          <ac:chgData name="edlin guerra" userId="d52177a9150211f7" providerId="LiveId" clId="{BEEAD224-1F24-4D10-A676-3D1FA3BDD80A}" dt="2018-05-11T16:59:43.643" v="1088" actId="478"/>
          <ac:picMkLst>
            <pc:docMk/>
            <pc:sldMk cId="1121532834" sldId="256"/>
            <ac:picMk id="5" creationId="{80441FF9-19E7-4A24-A9F9-EB96020AEDE5}"/>
          </ac:picMkLst>
        </pc:picChg>
        <pc:picChg chg="add del mod">
          <ac:chgData name="edlin guerra" userId="d52177a9150211f7" providerId="LiveId" clId="{BEEAD224-1F24-4D10-A676-3D1FA3BDD80A}" dt="2018-05-11T17:01:41.419" v="1131" actId="478"/>
          <ac:picMkLst>
            <pc:docMk/>
            <pc:sldMk cId="1121532834" sldId="256"/>
            <ac:picMk id="6" creationId="{546F0FD3-00EC-4E9A-AC47-914B0E8A20B0}"/>
          </ac:picMkLst>
        </pc:picChg>
        <pc:picChg chg="mod">
          <ac:chgData name="edlin guerra" userId="d52177a9150211f7" providerId="LiveId" clId="{BEEAD224-1F24-4D10-A676-3D1FA3BDD80A}" dt="2018-05-11T17:03:23.255" v="1146" actId="1076"/>
          <ac:picMkLst>
            <pc:docMk/>
            <pc:sldMk cId="1121532834" sldId="256"/>
            <ac:picMk id="7" creationId="{7166ECC1-C104-4FF5-94F1-625B8EB6E619}"/>
          </ac:picMkLst>
        </pc:picChg>
        <pc:picChg chg="mod">
          <ac:chgData name="edlin guerra" userId="d52177a9150211f7" providerId="LiveId" clId="{BEEAD224-1F24-4D10-A676-3D1FA3BDD80A}" dt="2018-05-11T17:03:23.255" v="1146" actId="1076"/>
          <ac:picMkLst>
            <pc:docMk/>
            <pc:sldMk cId="1121532834" sldId="256"/>
            <ac:picMk id="9" creationId="{466B7730-3666-4999-8BA4-E7C686FC3CF3}"/>
          </ac:picMkLst>
        </pc:picChg>
        <pc:picChg chg="add del mod">
          <ac:chgData name="edlin guerra" userId="d52177a9150211f7" providerId="LiveId" clId="{BEEAD224-1F24-4D10-A676-3D1FA3BDD80A}" dt="2018-05-11T17:03:54.940" v="1148" actId="478"/>
          <ac:picMkLst>
            <pc:docMk/>
            <pc:sldMk cId="1121532834" sldId="256"/>
            <ac:picMk id="10" creationId="{C5EC2A94-C12D-4113-8404-994F23D31EFF}"/>
          </ac:picMkLst>
        </pc:picChg>
        <pc:picChg chg="add mod">
          <ac:chgData name="edlin guerra" userId="d52177a9150211f7" providerId="LiveId" clId="{BEEAD224-1F24-4D10-A676-3D1FA3BDD80A}" dt="2018-05-11T17:06:26.719" v="1154" actId="208"/>
          <ac:picMkLst>
            <pc:docMk/>
            <pc:sldMk cId="1121532834" sldId="256"/>
            <ac:picMk id="20" creationId="{1F9D62A9-1FB3-4A62-8F53-105F4C617240}"/>
          </ac:picMkLst>
        </pc:picChg>
      </pc:sldChg>
      <pc:sldChg chg="modSp modAnim modNotesTx">
        <pc:chgData name="edlin guerra" userId="d52177a9150211f7" providerId="LiveId" clId="{BEEAD224-1F24-4D10-A676-3D1FA3BDD80A}" dt="2018-05-11T20:57:08.838" v="2176" actId="6549"/>
        <pc:sldMkLst>
          <pc:docMk/>
          <pc:sldMk cId="3199862507" sldId="257"/>
        </pc:sldMkLst>
        <pc:spChg chg="mod">
          <ac:chgData name="edlin guerra" userId="d52177a9150211f7" providerId="LiveId" clId="{BEEAD224-1F24-4D10-A676-3D1FA3BDD80A}" dt="2018-05-11T16:02:40.367" v="68" actId="20577"/>
          <ac:spMkLst>
            <pc:docMk/>
            <pc:sldMk cId="3199862507" sldId="257"/>
            <ac:spMk id="2" creationId="{AAA6FFD9-7AB7-4D9B-AE9D-937DAB3F165B}"/>
          </ac:spMkLst>
        </pc:spChg>
        <pc:picChg chg="mod">
          <ac:chgData name="edlin guerra" userId="d52177a9150211f7" providerId="LiveId" clId="{BEEAD224-1F24-4D10-A676-3D1FA3BDD80A}" dt="2018-05-11T16:02:44.992" v="69" actId="1076"/>
          <ac:picMkLst>
            <pc:docMk/>
            <pc:sldMk cId="3199862507" sldId="257"/>
            <ac:picMk id="6" creationId="{2FE25EA8-35E7-42DB-A843-4D0C353CC75F}"/>
          </ac:picMkLst>
        </pc:picChg>
      </pc:sldChg>
      <pc:sldChg chg="addSp delSp modSp modAnim">
        <pc:chgData name="edlin guerra" userId="d52177a9150211f7" providerId="LiveId" clId="{BEEAD224-1F24-4D10-A676-3D1FA3BDD80A}" dt="2018-05-11T21:10:14.378" v="2981" actId="1076"/>
        <pc:sldMkLst>
          <pc:docMk/>
          <pc:sldMk cId="3247579838" sldId="258"/>
        </pc:sldMkLst>
        <pc:spChg chg="mod">
          <ac:chgData name="edlin guerra" userId="d52177a9150211f7" providerId="LiveId" clId="{BEEAD224-1F24-4D10-A676-3D1FA3BDD80A}" dt="2018-05-11T16:12:48.152" v="423" actId="1035"/>
          <ac:spMkLst>
            <pc:docMk/>
            <pc:sldMk cId="3247579838" sldId="258"/>
            <ac:spMk id="2" creationId="{4C30FB50-CE2B-4C67-8929-4427595834F2}"/>
          </ac:spMkLst>
        </pc:spChg>
        <pc:spChg chg="add del mod">
          <ac:chgData name="edlin guerra" userId="d52177a9150211f7" providerId="LiveId" clId="{BEEAD224-1F24-4D10-A676-3D1FA3BDD80A}" dt="2018-05-11T16:06:08.453" v="79"/>
          <ac:spMkLst>
            <pc:docMk/>
            <pc:sldMk cId="3247579838" sldId="258"/>
            <ac:spMk id="3" creationId="{EAB7EEA9-8D51-42C2-BB07-C61070AC9587}"/>
          </ac:spMkLst>
        </pc:spChg>
        <pc:spChg chg="mod">
          <ac:chgData name="edlin guerra" userId="d52177a9150211f7" providerId="LiveId" clId="{BEEAD224-1F24-4D10-A676-3D1FA3BDD80A}" dt="2018-05-11T16:12:48.152" v="423" actId="1035"/>
          <ac:spMkLst>
            <pc:docMk/>
            <pc:sldMk cId="3247579838" sldId="258"/>
            <ac:spMk id="4" creationId="{A24C05E2-ED6D-4ED0-A120-E8A35D05DD67}"/>
          </ac:spMkLst>
        </pc:spChg>
        <pc:spChg chg="add mod">
          <ac:chgData name="edlin guerra" userId="d52177a9150211f7" providerId="LiveId" clId="{BEEAD224-1F24-4D10-A676-3D1FA3BDD80A}" dt="2018-05-11T17:31:08.254" v="1549" actId="14100"/>
          <ac:spMkLst>
            <pc:docMk/>
            <pc:sldMk cId="3247579838" sldId="258"/>
            <ac:spMk id="5" creationId="{56CF7474-C69F-444E-A853-E0319D302280}"/>
          </ac:spMkLst>
        </pc:spChg>
        <pc:spChg chg="add mod">
          <ac:chgData name="edlin guerra" userId="d52177a9150211f7" providerId="LiveId" clId="{BEEAD224-1F24-4D10-A676-3D1FA3BDD80A}" dt="2018-05-11T17:20:23.714" v="1210" actId="164"/>
          <ac:spMkLst>
            <pc:docMk/>
            <pc:sldMk cId="3247579838" sldId="258"/>
            <ac:spMk id="6" creationId="{2936FC7E-961D-4A72-8F98-FC4BCB0C76ED}"/>
          </ac:spMkLst>
        </pc:spChg>
        <pc:spChg chg="add mod">
          <ac:chgData name="edlin guerra" userId="d52177a9150211f7" providerId="LiveId" clId="{BEEAD224-1F24-4D10-A676-3D1FA3BDD80A}" dt="2018-05-11T18:24:31.773" v="2056" actId="164"/>
          <ac:spMkLst>
            <pc:docMk/>
            <pc:sldMk cId="3247579838" sldId="258"/>
            <ac:spMk id="9" creationId="{DEE2F6AA-A5E6-426D-9466-A7462C2CEDC5}"/>
          </ac:spMkLst>
        </pc:spChg>
        <pc:spChg chg="add mod">
          <ac:chgData name="edlin guerra" userId="d52177a9150211f7" providerId="LiveId" clId="{BEEAD224-1F24-4D10-A676-3D1FA3BDD80A}" dt="2018-05-11T18:24:31.773" v="2056" actId="164"/>
          <ac:spMkLst>
            <pc:docMk/>
            <pc:sldMk cId="3247579838" sldId="258"/>
            <ac:spMk id="10" creationId="{ED8DD6C8-2C05-4E63-BDD5-A9ECB94F0B39}"/>
          </ac:spMkLst>
        </pc:spChg>
        <pc:spChg chg="add mod">
          <ac:chgData name="edlin guerra" userId="d52177a9150211f7" providerId="LiveId" clId="{BEEAD224-1F24-4D10-A676-3D1FA3BDD80A}" dt="2018-05-11T18:24:31.773" v="2056" actId="164"/>
          <ac:spMkLst>
            <pc:docMk/>
            <pc:sldMk cId="3247579838" sldId="258"/>
            <ac:spMk id="11" creationId="{82826714-A560-41A3-95CD-AB1C324CF815}"/>
          </ac:spMkLst>
        </pc:spChg>
        <pc:spChg chg="add mod">
          <ac:chgData name="edlin guerra" userId="d52177a9150211f7" providerId="LiveId" clId="{BEEAD224-1F24-4D10-A676-3D1FA3BDD80A}" dt="2018-05-11T18:24:31.773" v="2056" actId="164"/>
          <ac:spMkLst>
            <pc:docMk/>
            <pc:sldMk cId="3247579838" sldId="258"/>
            <ac:spMk id="12" creationId="{EB159F1D-7CF5-4A37-86BC-BFC71D227CBD}"/>
          </ac:spMkLst>
        </pc:spChg>
        <pc:spChg chg="add mod">
          <ac:chgData name="edlin guerra" userId="d52177a9150211f7" providerId="LiveId" clId="{BEEAD224-1F24-4D10-A676-3D1FA3BDD80A}" dt="2018-05-11T18:24:31.773" v="2056" actId="164"/>
          <ac:spMkLst>
            <pc:docMk/>
            <pc:sldMk cId="3247579838" sldId="258"/>
            <ac:spMk id="13" creationId="{81858298-CA7A-4403-A812-AECF1DF5884D}"/>
          </ac:spMkLst>
        </pc:spChg>
        <pc:spChg chg="add mod">
          <ac:chgData name="edlin guerra" userId="d52177a9150211f7" providerId="LiveId" clId="{BEEAD224-1F24-4D10-A676-3D1FA3BDD80A}" dt="2018-05-11T16:06:32.919" v="109" actId="1038"/>
          <ac:spMkLst>
            <pc:docMk/>
            <pc:sldMk cId="3247579838" sldId="258"/>
            <ac:spMk id="14" creationId="{9A80A77D-6BE3-4341-B16C-3B8F9EAB5860}"/>
          </ac:spMkLst>
        </pc:spChg>
        <pc:spChg chg="add mod">
          <ac:chgData name="edlin guerra" userId="d52177a9150211f7" providerId="LiveId" clId="{BEEAD224-1F24-4D10-A676-3D1FA3BDD80A}" dt="2018-05-11T17:20:11.819" v="1208" actId="164"/>
          <ac:spMkLst>
            <pc:docMk/>
            <pc:sldMk cId="3247579838" sldId="258"/>
            <ac:spMk id="15" creationId="{221096E6-CB18-4F4A-97AE-44170FF0FF7B}"/>
          </ac:spMkLst>
        </pc:spChg>
        <pc:spChg chg="add mod">
          <ac:chgData name="edlin guerra" userId="d52177a9150211f7" providerId="LiveId" clId="{BEEAD224-1F24-4D10-A676-3D1FA3BDD80A}" dt="2018-05-11T17:20:11.819" v="1208" actId="164"/>
          <ac:spMkLst>
            <pc:docMk/>
            <pc:sldMk cId="3247579838" sldId="258"/>
            <ac:spMk id="16" creationId="{341AE33C-8D65-409B-B9D2-6140D73E8D95}"/>
          </ac:spMkLst>
        </pc:spChg>
        <pc:spChg chg="add mod">
          <ac:chgData name="edlin guerra" userId="d52177a9150211f7" providerId="LiveId" clId="{BEEAD224-1F24-4D10-A676-3D1FA3BDD80A}" dt="2018-05-11T17:20:11.819" v="1208" actId="164"/>
          <ac:spMkLst>
            <pc:docMk/>
            <pc:sldMk cId="3247579838" sldId="258"/>
            <ac:spMk id="17" creationId="{96CE6C49-EE07-4600-99CD-F3E521B5113C}"/>
          </ac:spMkLst>
        </pc:spChg>
        <pc:spChg chg="add mod">
          <ac:chgData name="edlin guerra" userId="d52177a9150211f7" providerId="LiveId" clId="{BEEAD224-1F24-4D10-A676-3D1FA3BDD80A}" dt="2018-05-11T17:31:56.380" v="1554" actId="164"/>
          <ac:spMkLst>
            <pc:docMk/>
            <pc:sldMk cId="3247579838" sldId="258"/>
            <ac:spMk id="18" creationId="{E2B1B847-4BE4-42EE-BABB-3F63E895CC63}"/>
          </ac:spMkLst>
        </pc:spChg>
        <pc:spChg chg="add del mod">
          <ac:chgData name="edlin guerra" userId="d52177a9150211f7" providerId="LiveId" clId="{BEEAD224-1F24-4D10-A676-3D1FA3BDD80A}" dt="2018-05-11T16:12:12.294" v="400" actId="478"/>
          <ac:spMkLst>
            <pc:docMk/>
            <pc:sldMk cId="3247579838" sldId="258"/>
            <ac:spMk id="19" creationId="{099E843A-A968-4D80-AF0F-DBA206758334}"/>
          </ac:spMkLst>
        </pc:spChg>
        <pc:spChg chg="add mod">
          <ac:chgData name="edlin guerra" userId="d52177a9150211f7" providerId="LiveId" clId="{BEEAD224-1F24-4D10-A676-3D1FA3BDD80A}" dt="2018-05-11T17:31:56.380" v="1554" actId="164"/>
          <ac:spMkLst>
            <pc:docMk/>
            <pc:sldMk cId="3247579838" sldId="258"/>
            <ac:spMk id="20" creationId="{29CCED2F-875D-435A-9A1B-A8D1D734EBA7}"/>
          </ac:spMkLst>
        </pc:spChg>
        <pc:spChg chg="add mod">
          <ac:chgData name="edlin guerra" userId="d52177a9150211f7" providerId="LiveId" clId="{BEEAD224-1F24-4D10-A676-3D1FA3BDD80A}" dt="2018-05-11T17:32:32.581" v="1557" actId="164"/>
          <ac:spMkLst>
            <pc:docMk/>
            <pc:sldMk cId="3247579838" sldId="258"/>
            <ac:spMk id="21" creationId="{A6D05353-77E1-41DE-B0DE-7D841C966213}"/>
          </ac:spMkLst>
        </pc:spChg>
        <pc:spChg chg="add del mod">
          <ac:chgData name="edlin guerra" userId="d52177a9150211f7" providerId="LiveId" clId="{BEEAD224-1F24-4D10-A676-3D1FA3BDD80A}" dt="2018-05-11T16:12:20.140" v="403" actId="478"/>
          <ac:spMkLst>
            <pc:docMk/>
            <pc:sldMk cId="3247579838" sldId="258"/>
            <ac:spMk id="22" creationId="{9C96ACAD-1B51-49BE-B739-9EC9D63C8ECD}"/>
          </ac:spMkLst>
        </pc:spChg>
        <pc:spChg chg="add mod">
          <ac:chgData name="edlin guerra" userId="d52177a9150211f7" providerId="LiveId" clId="{BEEAD224-1F24-4D10-A676-3D1FA3BDD80A}" dt="2018-05-11T17:32:32.581" v="1557" actId="164"/>
          <ac:spMkLst>
            <pc:docMk/>
            <pc:sldMk cId="3247579838" sldId="258"/>
            <ac:spMk id="23" creationId="{747B6482-FAE5-4129-ABFD-B519BE3070DA}"/>
          </ac:spMkLst>
        </pc:spChg>
        <pc:spChg chg="add mod">
          <ac:chgData name="edlin guerra" userId="d52177a9150211f7" providerId="LiveId" clId="{BEEAD224-1F24-4D10-A676-3D1FA3BDD80A}" dt="2018-05-11T17:31:56.380" v="1554" actId="164"/>
          <ac:spMkLst>
            <pc:docMk/>
            <pc:sldMk cId="3247579838" sldId="258"/>
            <ac:spMk id="24" creationId="{250D3EAB-86B0-4074-AEBE-B99CF43C4DDA}"/>
          </ac:spMkLst>
        </pc:spChg>
        <pc:spChg chg="add mod">
          <ac:chgData name="edlin guerra" userId="d52177a9150211f7" providerId="LiveId" clId="{BEEAD224-1F24-4D10-A676-3D1FA3BDD80A}" dt="2018-05-11T17:32:32.581" v="1557" actId="164"/>
          <ac:spMkLst>
            <pc:docMk/>
            <pc:sldMk cId="3247579838" sldId="258"/>
            <ac:spMk id="25" creationId="{7D4DF7BC-B48B-4995-B7BA-5F6C984862F2}"/>
          </ac:spMkLst>
        </pc:spChg>
        <pc:spChg chg="add mod">
          <ac:chgData name="edlin guerra" userId="d52177a9150211f7" providerId="LiveId" clId="{BEEAD224-1F24-4D10-A676-3D1FA3BDD80A}" dt="2018-05-11T17:20:11.819" v="1208" actId="164"/>
          <ac:spMkLst>
            <pc:docMk/>
            <pc:sldMk cId="3247579838" sldId="258"/>
            <ac:spMk id="26" creationId="{C5AABA5F-8648-4F98-B78C-F3B572503D70}"/>
          </ac:spMkLst>
        </pc:spChg>
        <pc:spChg chg="add mod">
          <ac:chgData name="edlin guerra" userId="d52177a9150211f7" providerId="LiveId" clId="{BEEAD224-1F24-4D10-A676-3D1FA3BDD80A}" dt="2018-05-11T17:31:56.380" v="1554" actId="164"/>
          <ac:spMkLst>
            <pc:docMk/>
            <pc:sldMk cId="3247579838" sldId="258"/>
            <ac:spMk id="27" creationId="{D7098DA3-1F5A-42D3-80C2-CBF3AF7D1AFC}"/>
          </ac:spMkLst>
        </pc:spChg>
        <pc:spChg chg="add mod">
          <ac:chgData name="edlin guerra" userId="d52177a9150211f7" providerId="LiveId" clId="{BEEAD224-1F24-4D10-A676-3D1FA3BDD80A}" dt="2018-05-11T17:32:32.581" v="1557" actId="164"/>
          <ac:spMkLst>
            <pc:docMk/>
            <pc:sldMk cId="3247579838" sldId="258"/>
            <ac:spMk id="28" creationId="{7F984988-D8A4-43D7-8F3E-AAE07403826E}"/>
          </ac:spMkLst>
        </pc:spChg>
        <pc:spChg chg="add mod">
          <ac:chgData name="edlin guerra" userId="d52177a9150211f7" providerId="LiveId" clId="{BEEAD224-1F24-4D10-A676-3D1FA3BDD80A}" dt="2018-05-11T17:20:23.714" v="1210" actId="164"/>
          <ac:spMkLst>
            <pc:docMk/>
            <pc:sldMk cId="3247579838" sldId="258"/>
            <ac:spMk id="29" creationId="{68086B25-8C1F-4404-ADB7-44FB02BD33F4}"/>
          </ac:spMkLst>
        </pc:spChg>
        <pc:spChg chg="add mod">
          <ac:chgData name="edlin guerra" userId="d52177a9150211f7" providerId="LiveId" clId="{BEEAD224-1F24-4D10-A676-3D1FA3BDD80A}" dt="2018-05-11T17:20:23.714" v="1210" actId="164"/>
          <ac:spMkLst>
            <pc:docMk/>
            <pc:sldMk cId="3247579838" sldId="258"/>
            <ac:spMk id="30" creationId="{43F464E9-A5B0-461F-A23F-B88C369792CF}"/>
          </ac:spMkLst>
        </pc:spChg>
        <pc:spChg chg="add mod">
          <ac:chgData name="edlin guerra" userId="d52177a9150211f7" providerId="LiveId" clId="{BEEAD224-1F24-4D10-A676-3D1FA3BDD80A}" dt="2018-05-11T17:33:25.403" v="1561" actId="14100"/>
          <ac:spMkLst>
            <pc:docMk/>
            <pc:sldMk cId="3247579838" sldId="258"/>
            <ac:spMk id="31" creationId="{31627566-B5DC-4D88-B05B-EA0CF7D4AC44}"/>
          </ac:spMkLst>
        </pc:spChg>
        <pc:spChg chg="add mod">
          <ac:chgData name="edlin guerra" userId="d52177a9150211f7" providerId="LiveId" clId="{BEEAD224-1F24-4D10-A676-3D1FA3BDD80A}" dt="2018-05-11T17:33:45.002" v="1567" actId="14100"/>
          <ac:spMkLst>
            <pc:docMk/>
            <pc:sldMk cId="3247579838" sldId="258"/>
            <ac:spMk id="32" creationId="{4A5994C8-D049-4B62-8578-F13D52D296B9}"/>
          </ac:spMkLst>
        </pc:spChg>
        <pc:spChg chg="add del">
          <ac:chgData name="edlin guerra" userId="d52177a9150211f7" providerId="LiveId" clId="{BEEAD224-1F24-4D10-A676-3D1FA3BDD80A}" dt="2018-05-11T17:20:37.750" v="1213"/>
          <ac:spMkLst>
            <pc:docMk/>
            <pc:sldMk cId="3247579838" sldId="258"/>
            <ac:spMk id="35" creationId="{8A6FDC4C-1363-4FB3-B87C-7048CE3F22D1}"/>
          </ac:spMkLst>
        </pc:spChg>
        <pc:spChg chg="mod">
          <ac:chgData name="edlin guerra" userId="d52177a9150211f7" providerId="LiveId" clId="{BEEAD224-1F24-4D10-A676-3D1FA3BDD80A}" dt="2018-05-11T17:21:23.795" v="1305" actId="208"/>
          <ac:spMkLst>
            <pc:docMk/>
            <pc:sldMk cId="3247579838" sldId="258"/>
            <ac:spMk id="37" creationId="{04F4FDB6-6380-4965-AB97-DD244E686836}"/>
          </ac:spMkLst>
        </pc:spChg>
        <pc:spChg chg="mod">
          <ac:chgData name="edlin guerra" userId="d52177a9150211f7" providerId="LiveId" clId="{BEEAD224-1F24-4D10-A676-3D1FA3BDD80A}" dt="2018-05-11T17:21:23.795" v="1305" actId="208"/>
          <ac:spMkLst>
            <pc:docMk/>
            <pc:sldMk cId="3247579838" sldId="258"/>
            <ac:spMk id="38" creationId="{4F7627FA-D85F-46E6-8D35-A1654B7009E6}"/>
          </ac:spMkLst>
        </pc:spChg>
        <pc:spChg chg="mod">
          <ac:chgData name="edlin guerra" userId="d52177a9150211f7" providerId="LiveId" clId="{BEEAD224-1F24-4D10-A676-3D1FA3BDD80A}" dt="2018-05-11T17:21:23.795" v="1305" actId="208"/>
          <ac:spMkLst>
            <pc:docMk/>
            <pc:sldMk cId="3247579838" sldId="258"/>
            <ac:spMk id="39" creationId="{3A0C96C1-93A0-4C7B-B992-EE127ED5C95F}"/>
          </ac:spMkLst>
        </pc:spChg>
        <pc:spChg chg="mod">
          <ac:chgData name="edlin guerra" userId="d52177a9150211f7" providerId="LiveId" clId="{BEEAD224-1F24-4D10-A676-3D1FA3BDD80A}" dt="2018-05-11T17:25:19.468" v="1408" actId="1035"/>
          <ac:spMkLst>
            <pc:docMk/>
            <pc:sldMk cId="3247579838" sldId="258"/>
            <ac:spMk id="41" creationId="{DE186A00-28FE-4B60-854F-605767F9048C}"/>
          </ac:spMkLst>
        </pc:spChg>
        <pc:spChg chg="mod">
          <ac:chgData name="edlin guerra" userId="d52177a9150211f7" providerId="LiveId" clId="{BEEAD224-1F24-4D10-A676-3D1FA3BDD80A}" dt="2018-05-11T17:26:23.281" v="1439" actId="1036"/>
          <ac:spMkLst>
            <pc:docMk/>
            <pc:sldMk cId="3247579838" sldId="258"/>
            <ac:spMk id="42" creationId="{89F0450F-434D-4E05-9DC1-D051A5D138E8}"/>
          </ac:spMkLst>
        </pc:spChg>
        <pc:spChg chg="mod">
          <ac:chgData name="edlin guerra" userId="d52177a9150211f7" providerId="LiveId" clId="{BEEAD224-1F24-4D10-A676-3D1FA3BDD80A}" dt="2018-05-11T17:25:09.361" v="1346" actId="208"/>
          <ac:spMkLst>
            <pc:docMk/>
            <pc:sldMk cId="3247579838" sldId="258"/>
            <ac:spMk id="43" creationId="{68E7CA37-9A4A-412E-9713-F94C7AC03299}"/>
          </ac:spMkLst>
        </pc:spChg>
        <pc:spChg chg="add mod">
          <ac:chgData name="edlin guerra" userId="d52177a9150211f7" providerId="LiveId" clId="{BEEAD224-1F24-4D10-A676-3D1FA3BDD80A}" dt="2018-05-11T17:31:15.545" v="1550" actId="1076"/>
          <ac:spMkLst>
            <pc:docMk/>
            <pc:sldMk cId="3247579838" sldId="258"/>
            <ac:spMk id="44" creationId="{E76A9798-1DB8-4FE9-A51E-19A117ED2898}"/>
          </ac:spMkLst>
        </pc:spChg>
        <pc:spChg chg="add mod">
          <ac:chgData name="edlin guerra" userId="d52177a9150211f7" providerId="LiveId" clId="{BEEAD224-1F24-4D10-A676-3D1FA3BDD80A}" dt="2018-05-11T17:33:36.489" v="1564" actId="1076"/>
          <ac:spMkLst>
            <pc:docMk/>
            <pc:sldMk cId="3247579838" sldId="258"/>
            <ac:spMk id="47" creationId="{08434704-0452-4355-B573-A7EE66968CA1}"/>
          </ac:spMkLst>
        </pc:spChg>
        <pc:spChg chg="add mod">
          <ac:chgData name="edlin guerra" userId="d52177a9150211f7" providerId="LiveId" clId="{BEEAD224-1F24-4D10-A676-3D1FA3BDD80A}" dt="2018-05-11T17:33:42.626" v="1566" actId="1076"/>
          <ac:spMkLst>
            <pc:docMk/>
            <pc:sldMk cId="3247579838" sldId="258"/>
            <ac:spMk id="48" creationId="{FBF40804-1EEB-4AB5-B030-35B760726F3C}"/>
          </ac:spMkLst>
        </pc:spChg>
        <pc:spChg chg="del">
          <ac:chgData name="edlin guerra" userId="d52177a9150211f7" providerId="LiveId" clId="{BEEAD224-1F24-4D10-A676-3D1FA3BDD80A}" dt="2018-05-11T17:40:09.952" v="1638" actId="478"/>
          <ac:spMkLst>
            <pc:docMk/>
            <pc:sldMk cId="3247579838" sldId="258"/>
            <ac:spMk id="51" creationId="{6A9D96A0-437A-4D90-885D-063E45D27CF6}"/>
          </ac:spMkLst>
        </pc:spChg>
        <pc:spChg chg="del">
          <ac:chgData name="edlin guerra" userId="d52177a9150211f7" providerId="LiveId" clId="{BEEAD224-1F24-4D10-A676-3D1FA3BDD80A}" dt="2018-05-11T17:40:12.629" v="1639" actId="478"/>
          <ac:spMkLst>
            <pc:docMk/>
            <pc:sldMk cId="3247579838" sldId="258"/>
            <ac:spMk id="52" creationId="{A9ECEF21-3A0C-4136-999B-9044E85AD009}"/>
          </ac:spMkLst>
        </pc:spChg>
        <pc:spChg chg="del topLvl">
          <ac:chgData name="edlin guerra" userId="d52177a9150211f7" providerId="LiveId" clId="{BEEAD224-1F24-4D10-A676-3D1FA3BDD80A}" dt="2018-05-11T17:40:14.942" v="1640" actId="478"/>
          <ac:spMkLst>
            <pc:docMk/>
            <pc:sldMk cId="3247579838" sldId="258"/>
            <ac:spMk id="53" creationId="{317BD3DD-34A4-4E26-AF07-82AC4570A41A}"/>
          </ac:spMkLst>
        </pc:spChg>
        <pc:grpChg chg="add mod">
          <ac:chgData name="edlin guerra" userId="d52177a9150211f7" providerId="LiveId" clId="{BEEAD224-1F24-4D10-A676-3D1FA3BDD80A}" dt="2018-05-11T17:20:11.819" v="1208" actId="164"/>
          <ac:grpSpMkLst>
            <pc:docMk/>
            <pc:sldMk cId="3247579838" sldId="258"/>
            <ac:grpSpMk id="33" creationId="{D30BA860-3986-47D1-9F8A-4205976C0FC9}"/>
          </ac:grpSpMkLst>
        </pc:grpChg>
        <pc:grpChg chg="add mod">
          <ac:chgData name="edlin guerra" userId="d52177a9150211f7" providerId="LiveId" clId="{BEEAD224-1F24-4D10-A676-3D1FA3BDD80A}" dt="2018-05-11T17:20:23.714" v="1210" actId="164"/>
          <ac:grpSpMkLst>
            <pc:docMk/>
            <pc:sldMk cId="3247579838" sldId="258"/>
            <ac:grpSpMk id="34" creationId="{70942989-F0D7-4C5F-8B91-76FFF5D524DA}"/>
          </ac:grpSpMkLst>
        </pc:grpChg>
        <pc:grpChg chg="add mod">
          <ac:chgData name="edlin guerra" userId="d52177a9150211f7" providerId="LiveId" clId="{BEEAD224-1F24-4D10-A676-3D1FA3BDD80A}" dt="2018-05-11T17:21:06.786" v="1281" actId="14100"/>
          <ac:grpSpMkLst>
            <pc:docMk/>
            <pc:sldMk cId="3247579838" sldId="258"/>
            <ac:grpSpMk id="36" creationId="{EB9DAA5C-2EDA-4CD8-9016-31535C6936AE}"/>
          </ac:grpSpMkLst>
        </pc:grpChg>
        <pc:grpChg chg="add mod">
          <ac:chgData name="edlin guerra" userId="d52177a9150211f7" providerId="LiveId" clId="{BEEAD224-1F24-4D10-A676-3D1FA3BDD80A}" dt="2018-05-11T17:25:00.495" v="1345" actId="1037"/>
          <ac:grpSpMkLst>
            <pc:docMk/>
            <pc:sldMk cId="3247579838" sldId="258"/>
            <ac:grpSpMk id="40" creationId="{A7245704-4726-4B3F-934E-BF1B61CA14DB}"/>
          </ac:grpSpMkLst>
        </pc:grpChg>
        <pc:grpChg chg="add mod">
          <ac:chgData name="edlin guerra" userId="d52177a9150211f7" providerId="LiveId" clId="{BEEAD224-1F24-4D10-A676-3D1FA3BDD80A}" dt="2018-05-11T17:31:56.380" v="1554" actId="164"/>
          <ac:grpSpMkLst>
            <pc:docMk/>
            <pc:sldMk cId="3247579838" sldId="258"/>
            <ac:grpSpMk id="45" creationId="{9546D24F-010F-422C-8F3F-2A14693792BA}"/>
          </ac:grpSpMkLst>
        </pc:grpChg>
        <pc:grpChg chg="add mod">
          <ac:chgData name="edlin guerra" userId="d52177a9150211f7" providerId="LiveId" clId="{BEEAD224-1F24-4D10-A676-3D1FA3BDD80A}" dt="2018-05-11T17:32:32.581" v="1557" actId="164"/>
          <ac:grpSpMkLst>
            <pc:docMk/>
            <pc:sldMk cId="3247579838" sldId="258"/>
            <ac:grpSpMk id="46" creationId="{ECCF09FA-3AE1-45B2-A0BC-B54710FF874F}"/>
          </ac:grpSpMkLst>
        </pc:grpChg>
        <pc:grpChg chg="add del mod">
          <ac:chgData name="edlin guerra" userId="d52177a9150211f7" providerId="LiveId" clId="{BEEAD224-1F24-4D10-A676-3D1FA3BDD80A}" dt="2018-05-11T17:40:14.942" v="1640" actId="478"/>
          <ac:grpSpMkLst>
            <pc:docMk/>
            <pc:sldMk cId="3247579838" sldId="258"/>
            <ac:grpSpMk id="49" creationId="{2AC03FED-189E-4660-B2EF-004A41ABC3A8}"/>
          </ac:grpSpMkLst>
        </pc:grpChg>
        <pc:grpChg chg="add mod">
          <ac:chgData name="edlin guerra" userId="d52177a9150211f7" providerId="LiveId" clId="{BEEAD224-1F24-4D10-A676-3D1FA3BDD80A}" dt="2018-05-11T18:24:31.773" v="2056" actId="164"/>
          <ac:grpSpMkLst>
            <pc:docMk/>
            <pc:sldMk cId="3247579838" sldId="258"/>
            <ac:grpSpMk id="54" creationId="{39BB55CD-4949-405A-A9AD-082358B2CE8A}"/>
          </ac:grpSpMkLst>
        </pc:grpChg>
        <pc:graphicFrameChg chg="mod modGraphic">
          <ac:chgData name="edlin guerra" userId="d52177a9150211f7" providerId="LiveId" clId="{BEEAD224-1F24-4D10-A676-3D1FA3BDD80A}" dt="2018-05-11T21:09:45.120" v="2980" actId="6549"/>
          <ac:graphicFrameMkLst>
            <pc:docMk/>
            <pc:sldMk cId="3247579838" sldId="258"/>
            <ac:graphicFrameMk id="7" creationId="{4B735C92-F9AE-4DD5-85B4-4E08B141F53B}"/>
          </ac:graphicFrameMkLst>
        </pc:graphicFrameChg>
        <pc:picChg chg="del mod">
          <ac:chgData name="edlin guerra" userId="d52177a9150211f7" providerId="LiveId" clId="{BEEAD224-1F24-4D10-A676-3D1FA3BDD80A}" dt="2018-05-11T16:06:44.274" v="110" actId="478"/>
          <ac:picMkLst>
            <pc:docMk/>
            <pc:sldMk cId="3247579838" sldId="258"/>
            <ac:picMk id="8" creationId="{8E02950C-FCA8-4EA2-9CE3-6AFDE6B940DF}"/>
          </ac:picMkLst>
        </pc:picChg>
        <pc:picChg chg="mod topLvl">
          <ac:chgData name="edlin guerra" userId="d52177a9150211f7" providerId="LiveId" clId="{BEEAD224-1F24-4D10-A676-3D1FA3BDD80A}" dt="2018-05-11T21:10:14.378" v="2981" actId="1076"/>
          <ac:picMkLst>
            <pc:docMk/>
            <pc:sldMk cId="3247579838" sldId="258"/>
            <ac:picMk id="50" creationId="{E1797DB5-270E-4DE2-AE8D-DCFEC3D203DE}"/>
          </ac:picMkLst>
        </pc:picChg>
      </pc:sldChg>
      <pc:sldChg chg="modSp modAnim">
        <pc:chgData name="edlin guerra" userId="d52177a9150211f7" providerId="LiveId" clId="{BEEAD224-1F24-4D10-A676-3D1FA3BDD80A}" dt="2018-05-11T21:25:15.267" v="4189" actId="20577"/>
        <pc:sldMkLst>
          <pc:docMk/>
          <pc:sldMk cId="3642061069" sldId="261"/>
        </pc:sldMkLst>
        <pc:spChg chg="mod">
          <ac:chgData name="edlin guerra" userId="d52177a9150211f7" providerId="LiveId" clId="{BEEAD224-1F24-4D10-A676-3D1FA3BDD80A}" dt="2018-05-11T21:25:15.267" v="4189" actId="20577"/>
          <ac:spMkLst>
            <pc:docMk/>
            <pc:sldMk cId="3642061069" sldId="261"/>
            <ac:spMk id="3" creationId="{BA97CBED-8BA6-4A4B-B138-B883400D0985}"/>
          </ac:spMkLst>
        </pc:spChg>
      </pc:sldChg>
      <pc:sldChg chg="addSp delSp modSp modAnim">
        <pc:chgData name="edlin guerra" userId="d52177a9150211f7" providerId="LiveId" clId="{BEEAD224-1F24-4D10-A676-3D1FA3BDD80A}" dt="2018-05-11T18:14:46.702" v="1862" actId="20577"/>
        <pc:sldMkLst>
          <pc:docMk/>
          <pc:sldMk cId="2033322260" sldId="263"/>
        </pc:sldMkLst>
        <pc:spChg chg="mod topLvl">
          <ac:chgData name="edlin guerra" userId="d52177a9150211f7" providerId="LiveId" clId="{BEEAD224-1F24-4D10-A676-3D1FA3BDD80A}" dt="2018-05-11T18:01:04.306" v="1778" actId="165"/>
          <ac:spMkLst>
            <pc:docMk/>
            <pc:sldMk cId="2033322260" sldId="263"/>
            <ac:spMk id="3" creationId="{980F16C2-1204-43D9-9CF7-71EAB3A9F96D}"/>
          </ac:spMkLst>
        </pc:spChg>
        <pc:spChg chg="mod">
          <ac:chgData name="edlin guerra" userId="d52177a9150211f7" providerId="LiveId" clId="{BEEAD224-1F24-4D10-A676-3D1FA3BDD80A}" dt="2018-05-11T17:59:28.846" v="1768" actId="14100"/>
          <ac:spMkLst>
            <pc:docMk/>
            <pc:sldMk cId="2033322260" sldId="263"/>
            <ac:spMk id="4" creationId="{D08D4409-E1B6-4264-B94E-A747A4311CE3}"/>
          </ac:spMkLst>
        </pc:spChg>
        <pc:spChg chg="mod topLvl">
          <ac:chgData name="edlin guerra" userId="d52177a9150211f7" providerId="LiveId" clId="{BEEAD224-1F24-4D10-A676-3D1FA3BDD80A}" dt="2018-05-11T18:01:04.306" v="1778" actId="165"/>
          <ac:spMkLst>
            <pc:docMk/>
            <pc:sldMk cId="2033322260" sldId="263"/>
            <ac:spMk id="6" creationId="{C9FBAB5D-10AC-4869-A30A-82B754155689}"/>
          </ac:spMkLst>
        </pc:spChg>
        <pc:spChg chg="mod topLvl">
          <ac:chgData name="edlin guerra" userId="d52177a9150211f7" providerId="LiveId" clId="{BEEAD224-1F24-4D10-A676-3D1FA3BDD80A}" dt="2018-05-11T18:01:04.306" v="1778" actId="165"/>
          <ac:spMkLst>
            <pc:docMk/>
            <pc:sldMk cId="2033322260" sldId="263"/>
            <ac:spMk id="7" creationId="{DCDFD002-40E9-491C-8120-395A1A57A4D6}"/>
          </ac:spMkLst>
        </pc:spChg>
        <pc:spChg chg="mod">
          <ac:chgData name="edlin guerra" userId="d52177a9150211f7" providerId="LiveId" clId="{BEEAD224-1F24-4D10-A676-3D1FA3BDD80A}" dt="2018-05-11T18:14:46.702" v="1862" actId="20577"/>
          <ac:spMkLst>
            <pc:docMk/>
            <pc:sldMk cId="2033322260" sldId="263"/>
            <ac:spMk id="8" creationId="{604C9FBE-A649-4ED8-AFB1-9BE6AF81129A}"/>
          </ac:spMkLst>
        </pc:spChg>
        <pc:spChg chg="mod">
          <ac:chgData name="edlin guerra" userId="d52177a9150211f7" providerId="LiveId" clId="{BEEAD224-1F24-4D10-A676-3D1FA3BDD80A}" dt="2018-05-11T17:59:34.518" v="1770" actId="14100"/>
          <ac:spMkLst>
            <pc:docMk/>
            <pc:sldMk cId="2033322260" sldId="263"/>
            <ac:spMk id="10" creationId="{126F3290-C280-4DC9-81E7-E1F36EFCDE36}"/>
          </ac:spMkLst>
        </pc:spChg>
        <pc:spChg chg="mod">
          <ac:chgData name="edlin guerra" userId="d52177a9150211f7" providerId="LiveId" clId="{BEEAD224-1F24-4D10-A676-3D1FA3BDD80A}" dt="2018-05-11T17:59:39.475" v="1772" actId="14100"/>
          <ac:spMkLst>
            <pc:docMk/>
            <pc:sldMk cId="2033322260" sldId="263"/>
            <ac:spMk id="11" creationId="{17FB4A07-698B-4392-BC29-1D9B0235633E}"/>
          </ac:spMkLst>
        </pc:spChg>
        <pc:spChg chg="add mod">
          <ac:chgData name="edlin guerra" userId="d52177a9150211f7" providerId="LiveId" clId="{BEEAD224-1F24-4D10-A676-3D1FA3BDD80A}" dt="2018-05-11T18:12:46.151" v="1847" actId="164"/>
          <ac:spMkLst>
            <pc:docMk/>
            <pc:sldMk cId="2033322260" sldId="263"/>
            <ac:spMk id="20" creationId="{19651FCC-F427-42EF-A242-3962320B15CB}"/>
          </ac:spMkLst>
        </pc:spChg>
        <pc:grpChg chg="del">
          <ac:chgData name="edlin guerra" userId="d52177a9150211f7" providerId="LiveId" clId="{BEEAD224-1F24-4D10-A676-3D1FA3BDD80A}" dt="2018-05-11T18:01:04.306" v="1778" actId="165"/>
          <ac:grpSpMkLst>
            <pc:docMk/>
            <pc:sldMk cId="2033322260" sldId="263"/>
            <ac:grpSpMk id="9" creationId="{402DF0D4-07DC-4F8F-AECA-62F98ADF135F}"/>
          </ac:grpSpMkLst>
        </pc:grpChg>
        <pc:grpChg chg="add mod">
          <ac:chgData name="edlin guerra" userId="d52177a9150211f7" providerId="LiveId" clId="{BEEAD224-1F24-4D10-A676-3D1FA3BDD80A}" dt="2018-05-11T18:12:46.151" v="1847" actId="164"/>
          <ac:grpSpMkLst>
            <pc:docMk/>
            <pc:sldMk cId="2033322260" sldId="263"/>
            <ac:grpSpMk id="21" creationId="{D9368E68-CCE0-4904-8023-53CD145D8BC2}"/>
          </ac:grpSpMkLst>
        </pc:grpChg>
        <pc:picChg chg="mod topLvl">
          <ac:chgData name="edlin guerra" userId="d52177a9150211f7" providerId="LiveId" clId="{BEEAD224-1F24-4D10-A676-3D1FA3BDD80A}" dt="2018-05-11T18:01:04.306" v="1778" actId="165"/>
          <ac:picMkLst>
            <pc:docMk/>
            <pc:sldMk cId="2033322260" sldId="263"/>
            <ac:picMk id="5" creationId="{7B3C8091-6253-493C-B056-ABA8DE895B4A}"/>
          </ac:picMkLst>
        </pc:picChg>
        <pc:picChg chg="add del mod modCrop">
          <ac:chgData name="edlin guerra" userId="d52177a9150211f7" providerId="LiveId" clId="{BEEAD224-1F24-4D10-A676-3D1FA3BDD80A}" dt="2018-05-11T17:47:08.301" v="1706" actId="478"/>
          <ac:picMkLst>
            <pc:docMk/>
            <pc:sldMk cId="2033322260" sldId="263"/>
            <ac:picMk id="14" creationId="{9B35BFF0-571F-4C04-9FC3-4A5A5A67B3AB}"/>
          </ac:picMkLst>
        </pc:picChg>
        <pc:picChg chg="add mod modCrop">
          <ac:chgData name="edlin guerra" userId="d52177a9150211f7" providerId="LiveId" clId="{BEEAD224-1F24-4D10-A676-3D1FA3BDD80A}" dt="2018-05-11T18:11:57.171" v="1829" actId="1036"/>
          <ac:picMkLst>
            <pc:docMk/>
            <pc:sldMk cId="2033322260" sldId="263"/>
            <ac:picMk id="16" creationId="{6DBC6CD8-EDD0-4E75-8E21-16A3E9E34890}"/>
          </ac:picMkLst>
        </pc:picChg>
        <pc:picChg chg="add mod">
          <ac:chgData name="edlin guerra" userId="d52177a9150211f7" providerId="LiveId" clId="{BEEAD224-1F24-4D10-A676-3D1FA3BDD80A}" dt="2018-05-11T18:11:57.171" v="1829" actId="1036"/>
          <ac:picMkLst>
            <pc:docMk/>
            <pc:sldMk cId="2033322260" sldId="263"/>
            <ac:picMk id="18" creationId="{2236EEE9-B2C6-4F34-B5D6-CD1CFD7060D9}"/>
          </ac:picMkLst>
        </pc:picChg>
        <pc:picChg chg="add mod modCrop">
          <ac:chgData name="edlin guerra" userId="d52177a9150211f7" providerId="LiveId" clId="{BEEAD224-1F24-4D10-A676-3D1FA3BDD80A}" dt="2018-05-11T18:12:46.151" v="1847" actId="164"/>
          <ac:picMkLst>
            <pc:docMk/>
            <pc:sldMk cId="2033322260" sldId="263"/>
            <ac:picMk id="19" creationId="{B6386A97-D93B-4B2E-B2E9-287685F58E30}"/>
          </ac:picMkLst>
        </pc:picChg>
      </pc:sldChg>
      <pc:sldChg chg="modSp modAnim">
        <pc:chgData name="edlin guerra" userId="d52177a9150211f7" providerId="LiveId" clId="{BEEAD224-1F24-4D10-A676-3D1FA3BDD80A}" dt="2018-05-11T17:54:17.275" v="1757" actId="20577"/>
        <pc:sldMkLst>
          <pc:docMk/>
          <pc:sldMk cId="3056230942" sldId="265"/>
        </pc:sldMkLst>
        <pc:spChg chg="mod">
          <ac:chgData name="edlin guerra" userId="d52177a9150211f7" providerId="LiveId" clId="{BEEAD224-1F24-4D10-A676-3D1FA3BDD80A}" dt="2018-05-11T17:54:17.275" v="1757" actId="20577"/>
          <ac:spMkLst>
            <pc:docMk/>
            <pc:sldMk cId="3056230942" sldId="265"/>
            <ac:spMk id="3" creationId="{767097BA-EE6D-41B3-A62E-67F24458C1D6}"/>
          </ac:spMkLst>
        </pc:spChg>
      </pc:sldChg>
      <pc:sldChg chg="delSp modSp modAnim modNotesTx">
        <pc:chgData name="edlin guerra" userId="d52177a9150211f7" providerId="LiveId" clId="{BEEAD224-1F24-4D10-A676-3D1FA3BDD80A}" dt="2018-05-11T21:24:50.452" v="4188" actId="20577"/>
        <pc:sldMkLst>
          <pc:docMk/>
          <pc:sldMk cId="1800071987" sldId="267"/>
        </pc:sldMkLst>
        <pc:spChg chg="mod">
          <ac:chgData name="edlin guerra" userId="d52177a9150211f7" providerId="LiveId" clId="{BEEAD224-1F24-4D10-A676-3D1FA3BDD80A}" dt="2018-05-11T17:19:12.160" v="1203" actId="1076"/>
          <ac:spMkLst>
            <pc:docMk/>
            <pc:sldMk cId="1800071987" sldId="267"/>
            <ac:spMk id="2" creationId="{F6742521-93A3-48B2-85AF-3815BBC5C6A6}"/>
          </ac:spMkLst>
        </pc:spChg>
        <pc:picChg chg="del mod">
          <ac:chgData name="edlin guerra" userId="d52177a9150211f7" providerId="LiveId" clId="{BEEAD224-1F24-4D10-A676-3D1FA3BDD80A}" dt="2018-05-11T21:20:05.582" v="3933"/>
          <ac:picMkLst>
            <pc:docMk/>
            <pc:sldMk cId="1800071987" sldId="267"/>
            <ac:picMk id="4" creationId="{179DE0A2-E68A-495F-8EB5-B0459E83D2EC}"/>
          </ac:picMkLst>
        </pc:picChg>
      </pc:sldChg>
      <pc:sldChg chg="modSp modAnim">
        <pc:chgData name="edlin guerra" userId="d52177a9150211f7" providerId="LiveId" clId="{BEEAD224-1F24-4D10-A676-3D1FA3BDD80A}" dt="2018-05-11T21:10:33.293" v="2983"/>
        <pc:sldMkLst>
          <pc:docMk/>
          <pc:sldMk cId="3461332037" sldId="268"/>
        </pc:sldMkLst>
        <pc:spChg chg="mod">
          <ac:chgData name="edlin guerra" userId="d52177a9150211f7" providerId="LiveId" clId="{BEEAD224-1F24-4D10-A676-3D1FA3BDD80A}" dt="2018-05-11T16:20:36.272" v="807" actId="20577"/>
          <ac:spMkLst>
            <pc:docMk/>
            <pc:sldMk cId="3461332037" sldId="268"/>
            <ac:spMk id="4" creationId="{C1C52982-A1D8-47FF-9E48-18A560D808A6}"/>
          </ac:spMkLst>
        </pc:spChg>
      </pc:sldChg>
      <pc:sldChg chg="addSp delSp modSp">
        <pc:chgData name="edlin guerra" userId="d52177a9150211f7" providerId="LiveId" clId="{BEEAD224-1F24-4D10-A676-3D1FA3BDD80A}" dt="2018-05-11T18:16:06.650" v="1916" actId="1035"/>
        <pc:sldMkLst>
          <pc:docMk/>
          <pc:sldMk cId="2534082596" sldId="274"/>
        </pc:sldMkLst>
        <pc:spChg chg="mod">
          <ac:chgData name="edlin guerra" userId="d52177a9150211f7" providerId="LiveId" clId="{BEEAD224-1F24-4D10-A676-3D1FA3BDD80A}" dt="2018-05-11T18:16:06.650" v="1916" actId="1035"/>
          <ac:spMkLst>
            <pc:docMk/>
            <pc:sldMk cId="2534082596" sldId="274"/>
            <ac:spMk id="5" creationId="{00000000-0000-0000-0000-000000000000}"/>
          </ac:spMkLst>
        </pc:spChg>
        <pc:spChg chg="mod">
          <ac:chgData name="edlin guerra" userId="d52177a9150211f7" providerId="LiveId" clId="{BEEAD224-1F24-4D10-A676-3D1FA3BDD80A}" dt="2018-05-11T18:16:06.650" v="1916" actId="1035"/>
          <ac:spMkLst>
            <pc:docMk/>
            <pc:sldMk cId="2534082596" sldId="274"/>
            <ac:spMk id="19" creationId="{7B374187-2014-46BD-8EA8-9A302EE24233}"/>
          </ac:spMkLst>
        </pc:spChg>
        <pc:spChg chg="mod">
          <ac:chgData name="edlin guerra" userId="d52177a9150211f7" providerId="LiveId" clId="{BEEAD224-1F24-4D10-A676-3D1FA3BDD80A}" dt="2018-05-11T18:16:06.650" v="1916" actId="1035"/>
          <ac:spMkLst>
            <pc:docMk/>
            <pc:sldMk cId="2534082596" sldId="274"/>
            <ac:spMk id="21" creationId="{00000000-0000-0000-0000-000000000000}"/>
          </ac:spMkLst>
        </pc:spChg>
        <pc:spChg chg="mod">
          <ac:chgData name="edlin guerra" userId="d52177a9150211f7" providerId="LiveId" clId="{BEEAD224-1F24-4D10-A676-3D1FA3BDD80A}" dt="2018-05-11T18:16:06.650" v="1916" actId="1035"/>
          <ac:spMkLst>
            <pc:docMk/>
            <pc:sldMk cId="2534082596" sldId="274"/>
            <ac:spMk id="22" creationId="{00000000-0000-0000-0000-000000000000}"/>
          </ac:spMkLst>
        </pc:spChg>
        <pc:picChg chg="mod">
          <ac:chgData name="edlin guerra" userId="d52177a9150211f7" providerId="LiveId" clId="{BEEAD224-1F24-4D10-A676-3D1FA3BDD80A}" dt="2018-05-11T18:16:06.650" v="1916" actId="1035"/>
          <ac:picMkLst>
            <pc:docMk/>
            <pc:sldMk cId="2534082596" sldId="274"/>
            <ac:picMk id="2" creationId="{ED688D4D-2FEE-4764-B4CA-68478FC888DF}"/>
          </ac:picMkLst>
        </pc:picChg>
        <pc:picChg chg="mod">
          <ac:chgData name="edlin guerra" userId="d52177a9150211f7" providerId="LiveId" clId="{BEEAD224-1F24-4D10-A676-3D1FA3BDD80A}" dt="2018-05-11T18:16:06.650" v="1916" actId="1035"/>
          <ac:picMkLst>
            <pc:docMk/>
            <pc:sldMk cId="2534082596" sldId="274"/>
            <ac:picMk id="6" creationId="{CC1D36E8-EBE6-4AAD-A11D-C09F3EA59838}"/>
          </ac:picMkLst>
        </pc:picChg>
        <pc:picChg chg="add mod">
          <ac:chgData name="edlin guerra" userId="d52177a9150211f7" providerId="LiveId" clId="{BEEAD224-1F24-4D10-A676-3D1FA3BDD80A}" dt="2018-05-11T16:51:05.062" v="1004" actId="1076"/>
          <ac:picMkLst>
            <pc:docMk/>
            <pc:sldMk cId="2534082596" sldId="274"/>
            <ac:picMk id="7" creationId="{530E2AB7-8C5F-4EBA-9C6D-BEBB75A1856D}"/>
          </ac:picMkLst>
        </pc:picChg>
        <pc:picChg chg="mod">
          <ac:chgData name="edlin guerra" userId="d52177a9150211f7" providerId="LiveId" clId="{BEEAD224-1F24-4D10-A676-3D1FA3BDD80A}" dt="2018-05-11T16:51:10.333" v="1005" actId="1076"/>
          <ac:picMkLst>
            <pc:docMk/>
            <pc:sldMk cId="2534082596" sldId="274"/>
            <ac:picMk id="8" creationId="{2B3502C3-A3C1-410D-859E-8475B7421500}"/>
          </ac:picMkLst>
        </pc:picChg>
        <pc:picChg chg="mod">
          <ac:chgData name="edlin guerra" userId="d52177a9150211f7" providerId="LiveId" clId="{BEEAD224-1F24-4D10-A676-3D1FA3BDD80A}" dt="2018-05-11T16:51:03.421" v="1003" actId="1076"/>
          <ac:picMkLst>
            <pc:docMk/>
            <pc:sldMk cId="2534082596" sldId="274"/>
            <ac:picMk id="13" creationId="{00000000-0000-0000-0000-000000000000}"/>
          </ac:picMkLst>
        </pc:picChg>
        <pc:picChg chg="mod">
          <ac:chgData name="edlin guerra" userId="d52177a9150211f7" providerId="LiveId" clId="{BEEAD224-1F24-4D10-A676-3D1FA3BDD80A}" dt="2018-05-11T16:51:01.937" v="1002" actId="1037"/>
          <ac:picMkLst>
            <pc:docMk/>
            <pc:sldMk cId="2534082596" sldId="274"/>
            <ac:picMk id="14" creationId="{00000000-0000-0000-0000-000000000000}"/>
          </ac:picMkLst>
        </pc:picChg>
        <pc:picChg chg="del">
          <ac:chgData name="edlin guerra" userId="d52177a9150211f7" providerId="LiveId" clId="{BEEAD224-1F24-4D10-A676-3D1FA3BDD80A}" dt="2018-05-11T16:49:51.237" v="975" actId="478"/>
          <ac:picMkLst>
            <pc:docMk/>
            <pc:sldMk cId="2534082596" sldId="274"/>
            <ac:picMk id="16" creationId="{00000000-0000-0000-0000-000000000000}"/>
          </ac:picMkLst>
        </pc:picChg>
        <pc:picChg chg="mod">
          <ac:chgData name="edlin guerra" userId="d52177a9150211f7" providerId="LiveId" clId="{BEEAD224-1F24-4D10-A676-3D1FA3BDD80A}" dt="2018-05-11T18:16:06.650" v="1916" actId="1035"/>
          <ac:picMkLst>
            <pc:docMk/>
            <pc:sldMk cId="2534082596" sldId="274"/>
            <ac:picMk id="17" creationId="{00000000-0000-0000-0000-000000000000}"/>
          </ac:picMkLst>
        </pc:picChg>
        <pc:picChg chg="mod">
          <ac:chgData name="edlin guerra" userId="d52177a9150211f7" providerId="LiveId" clId="{BEEAD224-1F24-4D10-A676-3D1FA3BDD80A}" dt="2018-05-11T18:16:06.650" v="1916" actId="1035"/>
          <ac:picMkLst>
            <pc:docMk/>
            <pc:sldMk cId="2534082596" sldId="274"/>
            <ac:picMk id="18" creationId="{00000000-0000-0000-0000-000000000000}"/>
          </ac:picMkLst>
        </pc:picChg>
        <pc:picChg chg="mod">
          <ac:chgData name="edlin guerra" userId="d52177a9150211f7" providerId="LiveId" clId="{BEEAD224-1F24-4D10-A676-3D1FA3BDD80A}" dt="2018-05-11T16:51:14.923" v="1006" actId="1076"/>
          <ac:picMkLst>
            <pc:docMk/>
            <pc:sldMk cId="2534082596" sldId="274"/>
            <ac:picMk id="34818" creationId="{00000000-0000-0000-0000-000000000000}"/>
          </ac:picMkLst>
        </pc:picChg>
      </pc:sldChg>
      <pc:sldChg chg="addSp delSp modSp delAnim modAnim modNotesTx">
        <pc:chgData name="edlin guerra" userId="d52177a9150211f7" providerId="LiveId" clId="{BEEAD224-1F24-4D10-A676-3D1FA3BDD80A}" dt="2018-05-11T21:12:24.746" v="3097" actId="20577"/>
        <pc:sldMkLst>
          <pc:docMk/>
          <pc:sldMk cId="1248639942" sldId="275"/>
        </pc:sldMkLst>
        <pc:graphicFrameChg chg="del">
          <ac:chgData name="edlin guerra" userId="d52177a9150211f7" providerId="LiveId" clId="{BEEAD224-1F24-4D10-A676-3D1FA3BDD80A}" dt="2018-05-11T18:18:22.572" v="1925" actId="478"/>
          <ac:graphicFrameMkLst>
            <pc:docMk/>
            <pc:sldMk cId="1248639942" sldId="275"/>
            <ac:graphicFrameMk id="14" creationId="{40FC4572-F622-46D2-AAFB-471AF0447D16}"/>
          </ac:graphicFrameMkLst>
        </pc:graphicFrameChg>
        <pc:graphicFrameChg chg="add mod modGraphic">
          <ac:chgData name="edlin guerra" userId="d52177a9150211f7" providerId="LiveId" clId="{BEEAD224-1F24-4D10-A676-3D1FA3BDD80A}" dt="2018-05-11T18:23:28.221" v="2054" actId="1076"/>
          <ac:graphicFrameMkLst>
            <pc:docMk/>
            <pc:sldMk cId="1248639942" sldId="275"/>
            <ac:graphicFrameMk id="18" creationId="{26FB89CA-DC87-4CA9-8986-E06AA3E0021F}"/>
          </ac:graphicFrameMkLst>
        </pc:graphicFrameChg>
      </pc:sldChg>
      <pc:sldChg chg="modSp modAnim">
        <pc:chgData name="edlin guerra" userId="d52177a9150211f7" providerId="LiveId" clId="{BEEAD224-1F24-4D10-A676-3D1FA3BDD80A}" dt="2018-05-11T18:00:03.452" v="1776" actId="14100"/>
        <pc:sldMkLst>
          <pc:docMk/>
          <pc:sldMk cId="1184384257" sldId="276"/>
        </pc:sldMkLst>
        <pc:spChg chg="mod">
          <ac:chgData name="edlin guerra" userId="d52177a9150211f7" providerId="LiveId" clId="{BEEAD224-1F24-4D10-A676-3D1FA3BDD80A}" dt="2018-05-11T16:24:57.027" v="812" actId="20577"/>
          <ac:spMkLst>
            <pc:docMk/>
            <pc:sldMk cId="1184384257" sldId="276"/>
            <ac:spMk id="8" creationId="{604C9FBE-A649-4ED8-AFB1-9BE6AF81129A}"/>
          </ac:spMkLst>
        </pc:spChg>
        <pc:spChg chg="mod">
          <ac:chgData name="edlin guerra" userId="d52177a9150211f7" providerId="LiveId" clId="{BEEAD224-1F24-4D10-A676-3D1FA3BDD80A}" dt="2018-05-11T17:59:51.004" v="1774" actId="14100"/>
          <ac:spMkLst>
            <pc:docMk/>
            <pc:sldMk cId="1184384257" sldId="276"/>
            <ac:spMk id="15" creationId="{6DCC7C9F-2D5F-4D72-B736-065475F8DD17}"/>
          </ac:spMkLst>
        </pc:spChg>
        <pc:spChg chg="mod">
          <ac:chgData name="edlin guerra" userId="d52177a9150211f7" providerId="LiveId" clId="{BEEAD224-1F24-4D10-A676-3D1FA3BDD80A}" dt="2018-05-11T18:00:03.452" v="1776" actId="14100"/>
          <ac:spMkLst>
            <pc:docMk/>
            <pc:sldMk cId="1184384257" sldId="276"/>
            <ac:spMk id="18" creationId="{94B30AB8-1E55-4B8A-804A-CB3C330B1042}"/>
          </ac:spMkLst>
        </pc:spChg>
        <pc:graphicFrameChg chg="mod">
          <ac:chgData name="edlin guerra" userId="d52177a9150211f7" providerId="LiveId" clId="{BEEAD224-1F24-4D10-A676-3D1FA3BDD80A}" dt="2018-05-11T16:26:01.018" v="813"/>
          <ac:graphicFrameMkLst>
            <pc:docMk/>
            <pc:sldMk cId="1184384257" sldId="276"/>
            <ac:graphicFrameMk id="13" creationId="{EE200CC5-7F4A-4ED9-8A08-1BD2363F663E}"/>
          </ac:graphicFrameMkLst>
        </pc:graphicFrameChg>
      </pc:sldChg>
      <pc:sldChg chg="addSp modSp modAnim">
        <pc:chgData name="edlin guerra" userId="d52177a9150211f7" providerId="LiveId" clId="{BEEAD224-1F24-4D10-A676-3D1FA3BDD80A}" dt="2018-05-11T18:05:23.595" v="1806" actId="14100"/>
        <pc:sldMkLst>
          <pc:docMk/>
          <pc:sldMk cId="2163216243" sldId="277"/>
        </pc:sldMkLst>
        <pc:spChg chg="add mod">
          <ac:chgData name="edlin guerra" userId="d52177a9150211f7" providerId="LiveId" clId="{BEEAD224-1F24-4D10-A676-3D1FA3BDD80A}" dt="2018-05-11T18:05:23.595" v="1806" actId="14100"/>
          <ac:spMkLst>
            <pc:docMk/>
            <pc:sldMk cId="2163216243" sldId="277"/>
            <ac:spMk id="12" creationId="{B2A6DA68-4E4E-4CC8-AB51-8DAAFA359939}"/>
          </ac:spMkLst>
        </pc:spChg>
        <pc:spChg chg="add mod">
          <ac:chgData name="edlin guerra" userId="d52177a9150211f7" providerId="LiveId" clId="{BEEAD224-1F24-4D10-A676-3D1FA3BDD80A}" dt="2018-05-11T18:05:19.314" v="1805" actId="14100"/>
          <ac:spMkLst>
            <pc:docMk/>
            <pc:sldMk cId="2163216243" sldId="277"/>
            <ac:spMk id="13" creationId="{1DCC26D6-BE66-4E61-B41F-93410E968E8A}"/>
          </ac:spMkLst>
        </pc:spChg>
        <pc:picChg chg="mod">
          <ac:chgData name="edlin guerra" userId="d52177a9150211f7" providerId="LiveId" clId="{BEEAD224-1F24-4D10-A676-3D1FA3BDD80A}" dt="2018-05-11T18:03:54.189" v="1792" actId="1076"/>
          <ac:picMkLst>
            <pc:docMk/>
            <pc:sldMk cId="2163216243" sldId="277"/>
            <ac:picMk id="7" creationId="{94681082-7C32-4A54-AF41-2AAE391A1D9D}"/>
          </ac:picMkLst>
        </pc:picChg>
      </pc:sldChg>
      <pc:sldChg chg="addSp modSp add">
        <pc:chgData name="edlin guerra" userId="d52177a9150211f7" providerId="LiveId" clId="{BEEAD224-1F24-4D10-A676-3D1FA3BDD80A}" dt="2018-05-11T17:18:10.166" v="1202" actId="20577"/>
        <pc:sldMkLst>
          <pc:docMk/>
          <pc:sldMk cId="1354368043" sldId="278"/>
        </pc:sldMkLst>
        <pc:spChg chg="add mod">
          <ac:chgData name="edlin guerra" userId="d52177a9150211f7" providerId="LiveId" clId="{BEEAD224-1F24-4D10-A676-3D1FA3BDD80A}" dt="2018-05-11T16:30:26.751" v="855" actId="403"/>
          <ac:spMkLst>
            <pc:docMk/>
            <pc:sldMk cId="1354368043" sldId="278"/>
            <ac:spMk id="2" creationId="{DCD2503F-6F96-4D2B-87C6-2BE9A76431E7}"/>
          </ac:spMkLst>
        </pc:spChg>
        <pc:spChg chg="add mod">
          <ac:chgData name="edlin guerra" userId="d52177a9150211f7" providerId="LiveId" clId="{BEEAD224-1F24-4D10-A676-3D1FA3BDD80A}" dt="2018-05-11T17:17:45.964" v="1185" actId="6549"/>
          <ac:spMkLst>
            <pc:docMk/>
            <pc:sldMk cId="1354368043" sldId="278"/>
            <ac:spMk id="3" creationId="{1FDAEB2C-9786-44AC-AC42-9AE9D4A1F5CE}"/>
          </ac:spMkLst>
        </pc:spChg>
        <pc:spChg chg="add mod">
          <ac:chgData name="edlin guerra" userId="d52177a9150211f7" providerId="LiveId" clId="{BEEAD224-1F24-4D10-A676-3D1FA3BDD80A}" dt="2018-05-11T17:16:44.158" v="1175" actId="1076"/>
          <ac:spMkLst>
            <pc:docMk/>
            <pc:sldMk cId="1354368043" sldId="278"/>
            <ac:spMk id="5" creationId="{21D28A22-E235-48D3-AEEB-19DB8AF3E820}"/>
          </ac:spMkLst>
        </pc:spChg>
        <pc:spChg chg="add mod">
          <ac:chgData name="edlin guerra" userId="d52177a9150211f7" providerId="LiveId" clId="{BEEAD224-1F24-4D10-A676-3D1FA3BDD80A}" dt="2018-05-11T17:18:10.166" v="1202" actId="20577"/>
          <ac:spMkLst>
            <pc:docMk/>
            <pc:sldMk cId="1354368043" sldId="278"/>
            <ac:spMk id="11" creationId="{C21985E6-3CA8-4DD3-A7FE-2A0B6AF3A977}"/>
          </ac:spMkLst>
        </pc:spChg>
        <pc:picChg chg="add mod">
          <ac:chgData name="edlin guerra" userId="d52177a9150211f7" providerId="LiveId" clId="{BEEAD224-1F24-4D10-A676-3D1FA3BDD80A}" dt="2018-05-11T17:16:38.751" v="1174" actId="14100"/>
          <ac:picMkLst>
            <pc:docMk/>
            <pc:sldMk cId="1354368043" sldId="278"/>
            <ac:picMk id="4" creationId="{BBDDC299-97B3-4E4E-80B4-8D2BCDBA3769}"/>
          </ac:picMkLst>
        </pc:picChg>
        <pc:picChg chg="add mod">
          <ac:chgData name="edlin guerra" userId="d52177a9150211f7" providerId="LiveId" clId="{BEEAD224-1F24-4D10-A676-3D1FA3BDD80A}" dt="2018-05-11T17:16:56" v="1176" actId="1076"/>
          <ac:picMkLst>
            <pc:docMk/>
            <pc:sldMk cId="1354368043" sldId="278"/>
            <ac:picMk id="6" creationId="{8D3367E2-B0CA-486D-9427-737EC7E32743}"/>
          </ac:picMkLst>
        </pc:picChg>
        <pc:picChg chg="add mod">
          <ac:chgData name="edlin guerra" userId="d52177a9150211f7" providerId="LiveId" clId="{BEEAD224-1F24-4D10-A676-3D1FA3BDD80A}" dt="2018-05-11T17:16:56" v="1176" actId="1076"/>
          <ac:picMkLst>
            <pc:docMk/>
            <pc:sldMk cId="1354368043" sldId="278"/>
            <ac:picMk id="8" creationId="{785E1A4B-D2C4-43C2-A08A-504977AF8591}"/>
          </ac:picMkLst>
        </pc:picChg>
        <pc:picChg chg="add mod">
          <ac:chgData name="edlin guerra" userId="d52177a9150211f7" providerId="LiveId" clId="{BEEAD224-1F24-4D10-A676-3D1FA3BDD80A}" dt="2018-05-11T17:16:56" v="1176" actId="1076"/>
          <ac:picMkLst>
            <pc:docMk/>
            <pc:sldMk cId="1354368043" sldId="278"/>
            <ac:picMk id="10" creationId="{9F664597-5F28-474C-9F29-F25864ABAC4E}"/>
          </ac:picMkLst>
        </pc:picChg>
      </pc:sldChg>
      <pc:sldChg chg="addSp modSp add modNotesTx">
        <pc:chgData name="edlin guerra" userId="d52177a9150211f7" providerId="LiveId" clId="{BEEAD224-1F24-4D10-A676-3D1FA3BDD80A}" dt="2018-05-11T21:22:07.579" v="4076" actId="20577"/>
        <pc:sldMkLst>
          <pc:docMk/>
          <pc:sldMk cId="988101994" sldId="279"/>
        </pc:sldMkLst>
        <pc:picChg chg="add mod">
          <ac:chgData name="edlin guerra" userId="d52177a9150211f7" providerId="LiveId" clId="{BEEAD224-1F24-4D10-A676-3D1FA3BDD80A}" dt="2018-05-11T21:20:29.793" v="3940" actId="14100"/>
          <ac:picMkLst>
            <pc:docMk/>
            <pc:sldMk cId="988101994" sldId="279"/>
            <ac:picMk id="2" creationId="{C4C5B121-3F12-4AA5-9DC0-5185C313BFF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VE"/>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386E8A-7051-4210-BFAD-1785D6AADCB9}" type="datetimeFigureOut">
              <a:rPr lang="es-VE" smtClean="0"/>
              <a:t>11-05-2018</a:t>
            </a:fld>
            <a:endParaRPr lang="es-VE"/>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VE"/>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VE"/>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VE"/>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F51EAA-6F1F-4057-BCDE-BF0C54C4AB66}" type="slidenum">
              <a:rPr lang="es-VE" smtClean="0"/>
              <a:t>‹Nº›</a:t>
            </a:fld>
            <a:endParaRPr lang="es-VE"/>
          </a:p>
        </p:txBody>
      </p:sp>
    </p:spTree>
    <p:extLst>
      <p:ext uri="{BB962C8B-B14F-4D97-AF65-F5344CB8AC3E}">
        <p14:creationId xmlns:p14="http://schemas.microsoft.com/office/powerpoint/2010/main" val="26489049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VE" dirty="0"/>
          </a:p>
        </p:txBody>
      </p:sp>
      <p:sp>
        <p:nvSpPr>
          <p:cNvPr id="4" name="3 Marcador de número de diapositiva"/>
          <p:cNvSpPr>
            <a:spLocks noGrp="1"/>
          </p:cNvSpPr>
          <p:nvPr>
            <p:ph type="sldNum" sz="quarter" idx="10"/>
          </p:nvPr>
        </p:nvSpPr>
        <p:spPr/>
        <p:txBody>
          <a:bodyPr/>
          <a:lstStyle/>
          <a:p>
            <a:fld id="{CF80DC73-D9D5-4582-8CCD-30099302E526}" type="slidenum">
              <a:rPr lang="es-VE" smtClean="0"/>
              <a:t>1</a:t>
            </a:fld>
            <a:endParaRPr lang="es-VE"/>
          </a:p>
        </p:txBody>
      </p:sp>
    </p:spTree>
    <p:extLst>
      <p:ext uri="{BB962C8B-B14F-4D97-AF65-F5344CB8AC3E}">
        <p14:creationId xmlns:p14="http://schemas.microsoft.com/office/powerpoint/2010/main" val="672546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err="1"/>
              <a:t>Fallar</a:t>
            </a:r>
            <a:r>
              <a:rPr lang="en-US" dirty="0"/>
              <a:t> </a:t>
            </a:r>
            <a:r>
              <a:rPr lang="en-US" dirty="0" err="1"/>
              <a:t>en</a:t>
            </a:r>
            <a:r>
              <a:rPr lang="en-US" dirty="0"/>
              <a:t> </a:t>
            </a:r>
            <a:r>
              <a:rPr lang="en-US" dirty="0" err="1"/>
              <a:t>detectar</a:t>
            </a:r>
            <a:r>
              <a:rPr lang="en-US" dirty="0"/>
              <a:t> </a:t>
            </a:r>
            <a:r>
              <a:rPr lang="en-US" dirty="0" err="1"/>
              <a:t>diferencias</a:t>
            </a:r>
            <a:r>
              <a:rPr lang="en-US" dirty="0"/>
              <a:t>: Error </a:t>
            </a:r>
            <a:r>
              <a:rPr lang="en-US" dirty="0" err="1"/>
              <a:t>tipo</a:t>
            </a:r>
            <a:r>
              <a:rPr lang="en-US" dirty="0"/>
              <a:t> II</a:t>
            </a:r>
          </a:p>
        </p:txBody>
      </p:sp>
      <p:sp>
        <p:nvSpPr>
          <p:cNvPr id="4" name="Marcador de número de diapositiva 3"/>
          <p:cNvSpPr>
            <a:spLocks noGrp="1"/>
          </p:cNvSpPr>
          <p:nvPr>
            <p:ph type="sldNum" sz="quarter" idx="10"/>
          </p:nvPr>
        </p:nvSpPr>
        <p:spPr/>
        <p:txBody>
          <a:bodyPr/>
          <a:lstStyle/>
          <a:p>
            <a:fld id="{37F51EAA-6F1F-4057-BCDE-BF0C54C4AB66}" type="slidenum">
              <a:rPr lang="es-VE" smtClean="0"/>
              <a:t>2</a:t>
            </a:fld>
            <a:endParaRPr lang="es-VE"/>
          </a:p>
        </p:txBody>
      </p:sp>
    </p:spTree>
    <p:extLst>
      <p:ext uri="{BB962C8B-B14F-4D97-AF65-F5344CB8AC3E}">
        <p14:creationId xmlns:p14="http://schemas.microsoft.com/office/powerpoint/2010/main" val="2162675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VE" sz="1200" kern="1200" dirty="0" err="1">
                <a:solidFill>
                  <a:schemeClr val="tx1"/>
                </a:solidFill>
                <a:effectLst/>
                <a:latin typeface="+mn-lt"/>
                <a:ea typeface="+mn-ea"/>
                <a:cs typeface="+mn-cs"/>
              </a:rPr>
              <a:t>The</a:t>
            </a:r>
            <a:r>
              <a:rPr lang="es-VE" sz="1200" kern="1200" dirty="0">
                <a:solidFill>
                  <a:schemeClr val="tx1"/>
                </a:solidFill>
                <a:effectLst/>
                <a:latin typeface="+mn-lt"/>
                <a:ea typeface="+mn-ea"/>
                <a:cs typeface="+mn-cs"/>
              </a:rPr>
              <a:t> </a:t>
            </a:r>
            <a:r>
              <a:rPr lang="es-VE" sz="1200" kern="1200" dirty="0" err="1">
                <a:solidFill>
                  <a:schemeClr val="tx1"/>
                </a:solidFill>
                <a:effectLst/>
                <a:latin typeface="+mn-lt"/>
                <a:ea typeface="+mn-ea"/>
                <a:cs typeface="+mn-cs"/>
              </a:rPr>
              <a:t>study</a:t>
            </a:r>
            <a:r>
              <a:rPr lang="es-VE" sz="1200" kern="1200" dirty="0">
                <a:solidFill>
                  <a:schemeClr val="tx1"/>
                </a:solidFill>
                <a:effectLst/>
                <a:latin typeface="+mn-lt"/>
                <a:ea typeface="+mn-ea"/>
                <a:cs typeface="+mn-cs"/>
              </a:rPr>
              <a:t> </a:t>
            </a:r>
            <a:r>
              <a:rPr lang="es-VE" sz="1200" kern="1200" dirty="0" err="1">
                <a:solidFill>
                  <a:schemeClr val="tx1"/>
                </a:solidFill>
                <a:effectLst/>
                <a:latin typeface="+mn-lt"/>
                <a:ea typeface="+mn-ea"/>
                <a:cs typeface="+mn-cs"/>
              </a:rPr>
              <a:t>of</a:t>
            </a:r>
            <a:r>
              <a:rPr lang="es-VE" sz="1200" kern="1200" dirty="0">
                <a:solidFill>
                  <a:schemeClr val="tx1"/>
                </a:solidFill>
                <a:effectLst/>
                <a:latin typeface="+mn-lt"/>
                <a:ea typeface="+mn-ea"/>
                <a:cs typeface="+mn-cs"/>
              </a:rPr>
              <a:t> </a:t>
            </a:r>
            <a:r>
              <a:rPr lang="es-VE" sz="1200" kern="1200" dirty="0" err="1">
                <a:solidFill>
                  <a:schemeClr val="tx1"/>
                </a:solidFill>
                <a:effectLst/>
                <a:latin typeface="+mn-lt"/>
                <a:ea typeface="+mn-ea"/>
                <a:cs typeface="+mn-cs"/>
              </a:rPr>
              <a:t>communities</a:t>
            </a:r>
            <a:r>
              <a:rPr lang="es-VE" sz="1200" kern="1200" dirty="0">
                <a:solidFill>
                  <a:schemeClr val="tx1"/>
                </a:solidFill>
                <a:effectLst/>
                <a:latin typeface="+mn-lt"/>
                <a:ea typeface="+mn-ea"/>
                <a:cs typeface="+mn-cs"/>
              </a:rPr>
              <a:t> has </a:t>
            </a:r>
            <a:r>
              <a:rPr lang="es-VE" sz="1200" kern="1200" dirty="0" err="1">
                <a:solidFill>
                  <a:schemeClr val="tx1"/>
                </a:solidFill>
                <a:effectLst/>
                <a:latin typeface="+mn-lt"/>
                <a:ea typeface="+mn-ea"/>
                <a:cs typeface="+mn-cs"/>
              </a:rPr>
              <a:t>evolved</a:t>
            </a:r>
            <a:r>
              <a:rPr lang="es-VE" sz="1200" kern="1200" dirty="0">
                <a:solidFill>
                  <a:schemeClr val="tx1"/>
                </a:solidFill>
                <a:effectLst/>
                <a:latin typeface="+mn-lt"/>
                <a:ea typeface="+mn-ea"/>
                <a:cs typeface="+mn-cs"/>
              </a:rPr>
              <a:t> </a:t>
            </a:r>
            <a:r>
              <a:rPr lang="es-VE" sz="1200" kern="1200" dirty="0" err="1">
                <a:solidFill>
                  <a:schemeClr val="tx1"/>
                </a:solidFill>
                <a:effectLst/>
                <a:latin typeface="+mn-lt"/>
                <a:ea typeface="+mn-ea"/>
                <a:cs typeface="+mn-cs"/>
              </a:rPr>
              <a:t>from</a:t>
            </a:r>
            <a:r>
              <a:rPr lang="es-VE" sz="1200" kern="1200" dirty="0">
                <a:solidFill>
                  <a:schemeClr val="tx1"/>
                </a:solidFill>
                <a:effectLst/>
                <a:latin typeface="+mn-lt"/>
                <a:ea typeface="+mn-ea"/>
                <a:cs typeface="+mn-cs"/>
              </a:rPr>
              <a:t> </a:t>
            </a:r>
            <a:r>
              <a:rPr lang="es-VE" sz="1200" kern="1200" dirty="0" err="1">
                <a:solidFill>
                  <a:schemeClr val="tx1"/>
                </a:solidFill>
                <a:effectLst/>
                <a:latin typeface="+mn-lt"/>
                <a:ea typeface="+mn-ea"/>
                <a:cs typeface="+mn-cs"/>
              </a:rPr>
              <a:t>the</a:t>
            </a:r>
            <a:r>
              <a:rPr lang="es-VE" sz="1200" kern="1200" dirty="0">
                <a:solidFill>
                  <a:schemeClr val="tx1"/>
                </a:solidFill>
                <a:effectLst/>
                <a:latin typeface="+mn-lt"/>
                <a:ea typeface="+mn-ea"/>
                <a:cs typeface="+mn-cs"/>
              </a:rPr>
              <a:t> use </a:t>
            </a:r>
            <a:r>
              <a:rPr lang="es-VE" sz="1200" kern="1200" dirty="0" err="1">
                <a:solidFill>
                  <a:schemeClr val="tx1"/>
                </a:solidFill>
                <a:effectLst/>
                <a:latin typeface="+mn-lt"/>
                <a:ea typeface="+mn-ea"/>
                <a:cs typeface="+mn-cs"/>
              </a:rPr>
              <a:t>of</a:t>
            </a:r>
            <a:r>
              <a:rPr lang="es-VE" sz="1200" kern="1200" dirty="0">
                <a:solidFill>
                  <a:schemeClr val="tx1"/>
                </a:solidFill>
                <a:effectLst/>
                <a:latin typeface="+mn-lt"/>
                <a:ea typeface="+mn-ea"/>
                <a:cs typeface="+mn-cs"/>
              </a:rPr>
              <a:t> univariate </a:t>
            </a:r>
            <a:r>
              <a:rPr lang="es-VE" sz="1200" kern="1200" dirty="0" err="1">
                <a:solidFill>
                  <a:schemeClr val="tx1"/>
                </a:solidFill>
                <a:effectLst/>
                <a:latin typeface="+mn-lt"/>
                <a:ea typeface="+mn-ea"/>
                <a:cs typeface="+mn-cs"/>
              </a:rPr>
              <a:t>descriptors</a:t>
            </a:r>
            <a:r>
              <a:rPr lang="es-VE" sz="1200" kern="1200" dirty="0">
                <a:solidFill>
                  <a:schemeClr val="tx1"/>
                </a:solidFill>
                <a:effectLst/>
                <a:latin typeface="+mn-lt"/>
                <a:ea typeface="+mn-ea"/>
                <a:cs typeface="+mn-cs"/>
              </a:rPr>
              <a:t> </a:t>
            </a:r>
            <a:r>
              <a:rPr lang="es-VE" sz="1200" kern="1200" dirty="0" err="1">
                <a:solidFill>
                  <a:schemeClr val="tx1"/>
                </a:solidFill>
                <a:effectLst/>
                <a:latin typeface="+mn-lt"/>
                <a:ea typeface="+mn-ea"/>
                <a:cs typeface="+mn-cs"/>
              </a:rPr>
              <a:t>to</a:t>
            </a:r>
            <a:r>
              <a:rPr lang="es-VE" sz="1200" kern="1200" dirty="0">
                <a:solidFill>
                  <a:schemeClr val="tx1"/>
                </a:solidFill>
                <a:effectLst/>
                <a:latin typeface="+mn-lt"/>
                <a:ea typeface="+mn-ea"/>
                <a:cs typeface="+mn-cs"/>
              </a:rPr>
              <a:t> </a:t>
            </a:r>
            <a:r>
              <a:rPr lang="es-VE" sz="1200" kern="1200" dirty="0" err="1">
                <a:solidFill>
                  <a:schemeClr val="tx1"/>
                </a:solidFill>
                <a:effectLst/>
                <a:latin typeface="+mn-lt"/>
                <a:ea typeface="+mn-ea"/>
                <a:cs typeface="+mn-cs"/>
              </a:rPr>
              <a:t>the</a:t>
            </a:r>
            <a:r>
              <a:rPr lang="es-VE" sz="1200" kern="1200" dirty="0">
                <a:solidFill>
                  <a:schemeClr val="tx1"/>
                </a:solidFill>
                <a:effectLst/>
                <a:latin typeface="+mn-lt"/>
                <a:ea typeface="+mn-ea"/>
                <a:cs typeface="+mn-cs"/>
              </a:rPr>
              <a:t> use </a:t>
            </a:r>
            <a:r>
              <a:rPr lang="es-VE" sz="1200" kern="1200" dirty="0" err="1">
                <a:solidFill>
                  <a:schemeClr val="tx1"/>
                </a:solidFill>
                <a:effectLst/>
                <a:latin typeface="+mn-lt"/>
                <a:ea typeface="+mn-ea"/>
                <a:cs typeface="+mn-cs"/>
              </a:rPr>
              <a:t>of</a:t>
            </a:r>
            <a:r>
              <a:rPr lang="es-VE" sz="1200" kern="1200" dirty="0">
                <a:solidFill>
                  <a:schemeClr val="tx1"/>
                </a:solidFill>
                <a:effectLst/>
                <a:latin typeface="+mn-lt"/>
                <a:ea typeface="+mn-ea"/>
                <a:cs typeface="+mn-cs"/>
              </a:rPr>
              <a:t> </a:t>
            </a:r>
            <a:r>
              <a:rPr lang="es-VE" sz="1200" kern="1200" dirty="0" err="1">
                <a:solidFill>
                  <a:schemeClr val="tx1"/>
                </a:solidFill>
                <a:effectLst/>
                <a:latin typeface="+mn-lt"/>
                <a:ea typeface="+mn-ea"/>
                <a:cs typeface="+mn-cs"/>
              </a:rPr>
              <a:t>multivariate</a:t>
            </a:r>
            <a:r>
              <a:rPr lang="es-VE" sz="1200" kern="1200" dirty="0">
                <a:solidFill>
                  <a:schemeClr val="tx1"/>
                </a:solidFill>
                <a:effectLst/>
                <a:latin typeface="+mn-lt"/>
                <a:ea typeface="+mn-ea"/>
                <a:cs typeface="+mn-cs"/>
              </a:rPr>
              <a:t> </a:t>
            </a:r>
            <a:r>
              <a:rPr lang="es-VE" sz="1200" kern="1200" dirty="0" err="1">
                <a:solidFill>
                  <a:schemeClr val="tx1"/>
                </a:solidFill>
                <a:effectLst/>
                <a:latin typeface="+mn-lt"/>
                <a:ea typeface="+mn-ea"/>
                <a:cs typeface="+mn-cs"/>
              </a:rPr>
              <a:t>statistics</a:t>
            </a:r>
            <a:endParaRPr lang="en-US" dirty="0"/>
          </a:p>
        </p:txBody>
      </p:sp>
      <p:sp>
        <p:nvSpPr>
          <p:cNvPr id="4" name="Marcador de número de diapositiva 3"/>
          <p:cNvSpPr>
            <a:spLocks noGrp="1"/>
          </p:cNvSpPr>
          <p:nvPr>
            <p:ph type="sldNum" sz="quarter" idx="10"/>
          </p:nvPr>
        </p:nvSpPr>
        <p:spPr/>
        <p:txBody>
          <a:bodyPr/>
          <a:lstStyle/>
          <a:p>
            <a:fld id="{37F51EAA-6F1F-4057-BCDE-BF0C54C4AB66}" type="slidenum">
              <a:rPr lang="es-VE" smtClean="0"/>
              <a:t>3</a:t>
            </a:fld>
            <a:endParaRPr lang="es-VE"/>
          </a:p>
        </p:txBody>
      </p:sp>
    </p:spTree>
    <p:extLst>
      <p:ext uri="{BB962C8B-B14F-4D97-AF65-F5344CB8AC3E}">
        <p14:creationId xmlns:p14="http://schemas.microsoft.com/office/powerpoint/2010/main" val="1489839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 typeface="Arial" panose="020B0604020202020204" pitchFamily="34" charset="0"/>
              <a:buChar char="•"/>
            </a:pPr>
            <a:r>
              <a:rPr lang="en-US" dirty="0"/>
              <a:t>Anderson </a:t>
            </a:r>
            <a:r>
              <a:rPr lang="en-US" dirty="0" err="1"/>
              <a:t>propuso</a:t>
            </a:r>
            <a:r>
              <a:rPr lang="en-US" dirty="0"/>
              <a:t> un </a:t>
            </a:r>
            <a:r>
              <a:rPr lang="en-US" dirty="0" err="1"/>
              <a:t>concepto</a:t>
            </a:r>
            <a:r>
              <a:rPr lang="en-US" dirty="0"/>
              <a:t>: Error </a:t>
            </a:r>
            <a:r>
              <a:rPr lang="en-US" dirty="0" err="1"/>
              <a:t>estandar</a:t>
            </a:r>
            <a:r>
              <a:rPr lang="en-US" dirty="0"/>
              <a:t> </a:t>
            </a:r>
            <a:r>
              <a:rPr lang="en-US" dirty="0" err="1"/>
              <a:t>Multivariado</a:t>
            </a:r>
            <a:r>
              <a:rPr lang="en-US" dirty="0"/>
              <a:t>. Se </a:t>
            </a:r>
            <a:r>
              <a:rPr lang="en-US" dirty="0" err="1"/>
              <a:t>estima</a:t>
            </a:r>
            <a:r>
              <a:rPr lang="en-US" dirty="0"/>
              <a:t> a </a:t>
            </a:r>
            <a:r>
              <a:rPr lang="en-US" dirty="0" err="1"/>
              <a:t>partir</a:t>
            </a:r>
            <a:r>
              <a:rPr lang="en-US" dirty="0"/>
              <a:t> de la </a:t>
            </a:r>
            <a:r>
              <a:rPr lang="en-US" dirty="0" err="1"/>
              <a:t>matriz</a:t>
            </a:r>
            <a:r>
              <a:rPr lang="en-US" dirty="0"/>
              <a:t> de </a:t>
            </a:r>
            <a:r>
              <a:rPr lang="en-US" dirty="0" err="1"/>
              <a:t>similitud</a:t>
            </a:r>
            <a:r>
              <a:rPr lang="en-US" dirty="0"/>
              <a:t> a </a:t>
            </a:r>
            <a:r>
              <a:rPr lang="en-US" dirty="0" err="1"/>
              <a:t>cualquier</a:t>
            </a:r>
            <a:r>
              <a:rPr lang="en-US" dirty="0"/>
              <a:t> </a:t>
            </a:r>
            <a:r>
              <a:rPr lang="en-US" dirty="0" err="1"/>
              <a:t>índice</a:t>
            </a:r>
            <a:r>
              <a:rPr lang="en-US" dirty="0"/>
              <a:t> (Jaccard, </a:t>
            </a:r>
            <a:r>
              <a:rPr lang="en-US" dirty="0" err="1"/>
              <a:t>Bary</a:t>
            </a:r>
            <a:r>
              <a:rPr lang="en-US" dirty="0"/>
              <a:t>-Curtis, </a:t>
            </a:r>
            <a:r>
              <a:rPr lang="en-US" dirty="0" err="1"/>
              <a:t>etc</a:t>
            </a:r>
            <a:r>
              <a:rPr lang="en-US" dirty="0"/>
              <a: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err="1"/>
              <a:t>Esa</a:t>
            </a:r>
            <a:r>
              <a:rPr lang="en-US" dirty="0"/>
              <a:t> </a:t>
            </a:r>
            <a:r>
              <a:rPr lang="en-US" dirty="0" err="1"/>
              <a:t>varianza</a:t>
            </a:r>
            <a:r>
              <a:rPr lang="en-US" dirty="0"/>
              <a:t> se </a:t>
            </a:r>
            <a:r>
              <a:rPr lang="en-US" dirty="0" err="1"/>
              <a:t>trata</a:t>
            </a:r>
            <a:r>
              <a:rPr lang="en-US" dirty="0"/>
              <a:t> de la </a:t>
            </a:r>
            <a:r>
              <a:rPr lang="en-US" dirty="0" err="1"/>
              <a:t>misma</a:t>
            </a:r>
            <a:r>
              <a:rPr lang="en-US" dirty="0"/>
              <a:t> forma que </a:t>
            </a:r>
            <a:r>
              <a:rPr lang="en-US" dirty="0" err="1"/>
              <a:t>en</a:t>
            </a:r>
            <a:r>
              <a:rPr lang="en-US" dirty="0"/>
              <a:t> </a:t>
            </a:r>
            <a:r>
              <a:rPr lang="en-US" dirty="0" err="1"/>
              <a:t>contexto</a:t>
            </a:r>
            <a:r>
              <a:rPr lang="en-US" dirty="0"/>
              <a:t> </a:t>
            </a:r>
            <a:r>
              <a:rPr lang="en-US" dirty="0" err="1"/>
              <a:t>univariado</a:t>
            </a:r>
            <a:r>
              <a:rPr lang="en-US" dirty="0"/>
              <a:t> para producer el error </a:t>
            </a:r>
            <a:r>
              <a:rPr lang="en-US" dirty="0" err="1"/>
              <a:t>estandar</a:t>
            </a:r>
            <a:r>
              <a:rPr lang="en-US" dirty="0"/>
              <a:t> </a:t>
            </a:r>
            <a:r>
              <a:rPr lang="en-US" dirty="0" err="1"/>
              <a:t>multivariado</a:t>
            </a: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Un error </a:t>
            </a:r>
            <a:r>
              <a:rPr lang="en-US" dirty="0" err="1"/>
              <a:t>estandar</a:t>
            </a:r>
            <a:r>
              <a:rPr lang="en-US" dirty="0"/>
              <a:t> </a:t>
            </a:r>
            <a:r>
              <a:rPr lang="en-US" dirty="0" err="1"/>
              <a:t>cerca</a:t>
            </a:r>
            <a:r>
              <a:rPr lang="en-US" dirty="0"/>
              <a:t> a cero </a:t>
            </a:r>
            <a:r>
              <a:rPr lang="en-US" dirty="0" err="1"/>
              <a:t>indica</a:t>
            </a:r>
            <a:r>
              <a:rPr lang="en-US" dirty="0"/>
              <a:t> que el </a:t>
            </a:r>
            <a:r>
              <a:rPr lang="en-US" dirty="0" err="1"/>
              <a:t>párámetro</a:t>
            </a:r>
            <a:r>
              <a:rPr lang="en-US" dirty="0"/>
              <a:t> </a:t>
            </a:r>
            <a:r>
              <a:rPr lang="en-US" dirty="0" err="1"/>
              <a:t>poblacional</a:t>
            </a:r>
            <a:r>
              <a:rPr lang="en-US" dirty="0"/>
              <a:t> se </a:t>
            </a:r>
            <a:r>
              <a:rPr lang="en-US" dirty="0" err="1"/>
              <a:t>estima</a:t>
            </a:r>
            <a:r>
              <a:rPr lang="en-US" dirty="0"/>
              <a:t> con </a:t>
            </a:r>
            <a:r>
              <a:rPr lang="en-US" dirty="0" err="1"/>
              <a:t>mucha</a:t>
            </a:r>
            <a:r>
              <a:rPr lang="en-US" dirty="0"/>
              <a:t> precision. Un error </a:t>
            </a:r>
            <a:r>
              <a:rPr lang="en-US" dirty="0" err="1"/>
              <a:t>estandar</a:t>
            </a:r>
            <a:r>
              <a:rPr lang="en-US" dirty="0"/>
              <a:t> alto </a:t>
            </a:r>
            <a:r>
              <a:rPr lang="en-US" dirty="0" err="1"/>
              <a:t>indica</a:t>
            </a:r>
            <a:r>
              <a:rPr lang="en-US" dirty="0"/>
              <a:t> </a:t>
            </a:r>
            <a:r>
              <a:rPr lang="en-US" dirty="0" err="1"/>
              <a:t>incertidumbre</a:t>
            </a:r>
            <a:r>
              <a:rPr lang="en-US" dirty="0"/>
              <a:t> </a:t>
            </a:r>
            <a:r>
              <a:rPr lang="en-US" dirty="0" err="1"/>
              <a:t>en</a:t>
            </a:r>
            <a:r>
              <a:rPr lang="en-US" dirty="0"/>
              <a:t> la </a:t>
            </a:r>
            <a:r>
              <a:rPr lang="en-US" dirty="0" err="1"/>
              <a:t>estimación</a:t>
            </a:r>
            <a:r>
              <a:rPr lang="en-US" dirty="0"/>
              <a:t> del </a:t>
            </a:r>
            <a:r>
              <a:rPr lang="en-US" dirty="0" err="1"/>
              <a:t>parámetro</a:t>
            </a:r>
            <a:endParaRPr lang="en-US" dirty="0"/>
          </a:p>
        </p:txBody>
      </p:sp>
      <p:sp>
        <p:nvSpPr>
          <p:cNvPr id="4" name="Marcador de número de diapositiva 3"/>
          <p:cNvSpPr>
            <a:spLocks noGrp="1"/>
          </p:cNvSpPr>
          <p:nvPr>
            <p:ph type="sldNum" sz="quarter" idx="10"/>
          </p:nvPr>
        </p:nvSpPr>
        <p:spPr/>
        <p:txBody>
          <a:bodyPr/>
          <a:lstStyle/>
          <a:p>
            <a:fld id="{37F51EAA-6F1F-4057-BCDE-BF0C54C4AB66}" type="slidenum">
              <a:rPr lang="es-VE" smtClean="0"/>
              <a:t>4</a:t>
            </a:fld>
            <a:endParaRPr lang="es-VE"/>
          </a:p>
        </p:txBody>
      </p:sp>
    </p:spTree>
    <p:extLst>
      <p:ext uri="{BB962C8B-B14F-4D97-AF65-F5344CB8AC3E}">
        <p14:creationId xmlns:p14="http://schemas.microsoft.com/office/powerpoint/2010/main" val="351126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 typeface="Arial" panose="020B0604020202020204" pitchFamily="34" charset="0"/>
              <a:buChar char="•"/>
            </a:pPr>
            <a:r>
              <a:rPr lang="en-US" dirty="0"/>
              <a:t>Si el Proyecto </a:t>
            </a:r>
            <a:r>
              <a:rPr lang="en-US" dirty="0" err="1"/>
              <a:t>Piloto</a:t>
            </a:r>
            <a:r>
              <a:rPr lang="en-US" dirty="0"/>
              <a:t> </a:t>
            </a:r>
            <a:r>
              <a:rPr lang="en-US" dirty="0" err="1"/>
              <a:t>tiene</a:t>
            </a:r>
            <a:r>
              <a:rPr lang="en-US" dirty="0"/>
              <a:t> un n bajo, el </a:t>
            </a:r>
            <a:r>
              <a:rPr lang="en-US" dirty="0" err="1"/>
              <a:t>procedimiento</a:t>
            </a:r>
            <a:r>
              <a:rPr lang="en-US" dirty="0"/>
              <a:t> de Anderson no es util.</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sz="1200" kern="1200" dirty="0">
                <a:solidFill>
                  <a:schemeClr val="tx1"/>
                </a:solidFill>
                <a:effectLst/>
                <a:latin typeface="+mn-lt"/>
                <a:ea typeface="+mn-ea"/>
                <a:cs typeface="+mn-cs"/>
              </a:rPr>
              <a:t>Random sampling will, on average, be accurate (as in </a:t>
            </a:r>
            <a:r>
              <a:rPr lang="en-US" sz="1200" i="1"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and </a:t>
            </a:r>
            <a:r>
              <a:rPr lang="en-US" sz="1200" i="1"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 but does not necessarily guarantee accuracy (as </a:t>
            </a:r>
            <a:r>
              <a:rPr lang="en-US" sz="1200" i="1" kern="1200" dirty="0">
                <a:solidFill>
                  <a:schemeClr val="tx1"/>
                </a:solidFill>
                <a:effectLst/>
                <a:latin typeface="+mn-lt"/>
                <a:ea typeface="+mn-ea"/>
                <a:cs typeface="+mn-cs"/>
              </a:rPr>
              <a:t>c</a:t>
            </a:r>
            <a:r>
              <a:rPr lang="en-US" sz="1200" kern="1200" dirty="0">
                <a:solidFill>
                  <a:schemeClr val="tx1"/>
                </a:solidFill>
                <a:effectLst/>
                <a:latin typeface="+mn-lt"/>
                <a:ea typeface="+mn-ea"/>
                <a:cs typeface="+mn-cs"/>
              </a:rPr>
              <a:t>)</a:t>
            </a:r>
            <a:r>
              <a:rPr lang="en-US" dirty="0"/>
              <a: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LA GRÁFICA LA PASÉ LUEGO DE AGRADECIMEINTO POR SI TE PREGUNTAN Y TIENES TIEMPO DE DEMOSTRAR EL PUNTO</a:t>
            </a:r>
          </a:p>
          <a:p>
            <a:pPr marL="171450" indent="-171450">
              <a:buFont typeface="Arial" panose="020B0604020202020204" pitchFamily="34" charset="0"/>
              <a:buChar char="•"/>
            </a:pPr>
            <a:endParaRPr lang="en-US" dirty="0"/>
          </a:p>
        </p:txBody>
      </p:sp>
      <p:sp>
        <p:nvSpPr>
          <p:cNvPr id="4" name="Marcador de número de diapositiva 3"/>
          <p:cNvSpPr>
            <a:spLocks noGrp="1"/>
          </p:cNvSpPr>
          <p:nvPr>
            <p:ph type="sldNum" sz="quarter" idx="10"/>
          </p:nvPr>
        </p:nvSpPr>
        <p:spPr/>
        <p:txBody>
          <a:bodyPr/>
          <a:lstStyle/>
          <a:p>
            <a:fld id="{37F51EAA-6F1F-4057-BCDE-BF0C54C4AB66}" type="slidenum">
              <a:rPr lang="es-VE" smtClean="0"/>
              <a:t>5</a:t>
            </a:fld>
            <a:endParaRPr lang="es-VE"/>
          </a:p>
        </p:txBody>
      </p:sp>
    </p:spTree>
    <p:extLst>
      <p:ext uri="{BB962C8B-B14F-4D97-AF65-F5344CB8AC3E}">
        <p14:creationId xmlns:p14="http://schemas.microsoft.com/office/powerpoint/2010/main" val="1816910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 </a:t>
            </a:r>
            <a:r>
              <a:rPr lang="en-US" dirty="0" err="1"/>
              <a:t>simularon</a:t>
            </a:r>
            <a:r>
              <a:rPr lang="en-US" dirty="0"/>
              <a:t> 1000 </a:t>
            </a:r>
            <a:r>
              <a:rPr lang="en-US" dirty="0" err="1"/>
              <a:t>datos</a:t>
            </a:r>
            <a:r>
              <a:rPr lang="en-US" dirty="0"/>
              <a:t> bajo una </a:t>
            </a:r>
            <a:r>
              <a:rPr lang="en-US" dirty="0" err="1"/>
              <a:t>dstribución</a:t>
            </a:r>
            <a:r>
              <a:rPr lang="en-US" dirty="0"/>
              <a:t> Poisson con </a:t>
            </a:r>
            <a:r>
              <a:rPr lang="en-US" dirty="0" err="1"/>
              <a:t>promedio</a:t>
            </a:r>
            <a:r>
              <a:rPr lang="en-US" dirty="0"/>
              <a:t> y </a:t>
            </a:r>
            <a:r>
              <a:rPr lang="en-US" dirty="0" err="1"/>
              <a:t>varianza</a:t>
            </a:r>
            <a:r>
              <a:rPr lang="en-US" dirty="0"/>
              <a:t> = 10. Se </a:t>
            </a:r>
            <a:r>
              <a:rPr lang="en-US" dirty="0" err="1"/>
              <a:t>tomaron</a:t>
            </a:r>
            <a:r>
              <a:rPr lang="en-US" dirty="0"/>
              <a:t> </a:t>
            </a:r>
            <a:r>
              <a:rPr lang="en-US" dirty="0" err="1"/>
              <a:t>tres</a:t>
            </a:r>
            <a:r>
              <a:rPr lang="en-US" dirty="0"/>
              <a:t> </a:t>
            </a:r>
            <a:r>
              <a:rPr lang="en-US" dirty="0" err="1"/>
              <a:t>muestras</a:t>
            </a:r>
            <a:r>
              <a:rPr lang="en-US" dirty="0"/>
              <a:t> </a:t>
            </a:r>
            <a:r>
              <a:rPr lang="en-US" dirty="0" err="1"/>
              <a:t>aleatorias</a:t>
            </a:r>
            <a:r>
              <a:rPr lang="en-US" dirty="0"/>
              <a:t> (a, b, c), </a:t>
            </a:r>
            <a:r>
              <a:rPr lang="en-US" dirty="0" err="1"/>
              <a:t>cada</a:t>
            </a:r>
            <a:r>
              <a:rPr lang="en-US" dirty="0"/>
              <a:t> una n=20 y se les </a:t>
            </a:r>
            <a:r>
              <a:rPr lang="en-US" dirty="0" err="1"/>
              <a:t>aplicó</a:t>
            </a:r>
            <a:r>
              <a:rPr lang="en-US" dirty="0"/>
              <a:t> el </a:t>
            </a:r>
            <a:r>
              <a:rPr lang="en-US" dirty="0" err="1"/>
              <a:t>procedimiento</a:t>
            </a:r>
            <a:r>
              <a:rPr lang="en-US" dirty="0"/>
              <a:t> de </a:t>
            </a:r>
            <a:r>
              <a:rPr lang="en-US" dirty="0" err="1"/>
              <a:t>doble</a:t>
            </a:r>
            <a:r>
              <a:rPr lang="en-US" dirty="0"/>
              <a:t> </a:t>
            </a:r>
            <a:r>
              <a:rPr lang="en-US" dirty="0" err="1"/>
              <a:t>remuestreo</a:t>
            </a:r>
            <a:r>
              <a:rPr lang="en-US" dirty="0"/>
              <a:t> </a:t>
            </a:r>
            <a:r>
              <a:rPr lang="en-US" dirty="0" err="1"/>
              <a:t>desde</a:t>
            </a:r>
            <a:r>
              <a:rPr lang="en-US" dirty="0"/>
              <a:t> </a:t>
            </a:r>
            <a:r>
              <a:rPr lang="en-US" dirty="0" err="1"/>
              <a:t>sub.n</a:t>
            </a:r>
            <a:r>
              <a:rPr lang="en-US" dirty="0"/>
              <a:t> = 2 hasta 20, 100 </a:t>
            </a:r>
            <a:r>
              <a:rPr lang="en-US" dirty="0" err="1"/>
              <a:t>veces</a:t>
            </a:r>
            <a:r>
              <a:rPr lang="en-US" dirty="0"/>
              <a:t> </a:t>
            </a:r>
            <a:r>
              <a:rPr lang="en-US" dirty="0" err="1"/>
              <a:t>cada</a:t>
            </a:r>
            <a:r>
              <a:rPr lang="en-US" dirty="0"/>
              <a:t> </a:t>
            </a:r>
            <a:r>
              <a:rPr lang="en-US" dirty="0" err="1"/>
              <a:t>uno</a:t>
            </a:r>
            <a:r>
              <a:rPr lang="en-US" dirty="0"/>
              <a:t>. Se </a:t>
            </a:r>
            <a:r>
              <a:rPr lang="en-US" dirty="0" err="1"/>
              <a:t>estimó</a:t>
            </a:r>
            <a:r>
              <a:rPr lang="en-US" dirty="0"/>
              <a:t> media, </a:t>
            </a:r>
            <a:r>
              <a:rPr lang="en-US" dirty="0" err="1"/>
              <a:t>varianza</a:t>
            </a:r>
            <a:r>
              <a:rPr lang="en-US" dirty="0"/>
              <a:t> y error </a:t>
            </a:r>
            <a:r>
              <a:rPr lang="en-US" dirty="0" err="1"/>
              <a:t>estandar</a:t>
            </a:r>
            <a:r>
              <a:rPr lang="en-US" dirty="0"/>
              <a:t> a </a:t>
            </a:r>
            <a:r>
              <a:rPr lang="en-US" dirty="0" err="1"/>
              <a:t>cada</a:t>
            </a:r>
            <a:r>
              <a:rPr lang="en-US" dirty="0"/>
              <a:t> n (</a:t>
            </a:r>
            <a:r>
              <a:rPr lang="en-US" dirty="0" err="1"/>
              <a:t>símbolos</a:t>
            </a:r>
            <a:r>
              <a:rPr lang="en-US" dirty="0"/>
              <a:t> </a:t>
            </a:r>
            <a:r>
              <a:rPr lang="en-US" dirty="0" err="1"/>
              <a:t>rojos</a:t>
            </a:r>
            <a:r>
              <a:rPr lang="en-US" dirty="0"/>
              <a:t>). </a:t>
            </a:r>
            <a:r>
              <a:rPr lang="en-US" dirty="0" err="1"/>
              <a:t>También</a:t>
            </a:r>
            <a:r>
              <a:rPr lang="en-US" dirty="0"/>
              <a:t> se </a:t>
            </a:r>
            <a:r>
              <a:rPr lang="en-US" dirty="0" err="1"/>
              <a:t>tomaron</a:t>
            </a:r>
            <a:r>
              <a:rPr lang="en-US" dirty="0"/>
              <a:t> </a:t>
            </a:r>
            <a:r>
              <a:rPr lang="en-US" dirty="0" err="1"/>
              <a:t>muestras</a:t>
            </a:r>
            <a:r>
              <a:rPr lang="en-US" dirty="0"/>
              <a:t> </a:t>
            </a:r>
            <a:r>
              <a:rPr lang="en-US" dirty="0" err="1"/>
              <a:t>independientes</a:t>
            </a:r>
            <a:r>
              <a:rPr lang="en-US" dirty="0"/>
              <a:t> </a:t>
            </a:r>
            <a:r>
              <a:rPr lang="en-US" dirty="0" err="1"/>
              <a:t>sobre</a:t>
            </a:r>
            <a:r>
              <a:rPr lang="en-US" dirty="0"/>
              <a:t> los 1000 </a:t>
            </a:r>
            <a:r>
              <a:rPr lang="en-US" dirty="0" err="1"/>
              <a:t>datos</a:t>
            </a:r>
            <a:r>
              <a:rPr lang="en-US" dirty="0"/>
              <a:t> </a:t>
            </a:r>
            <a:r>
              <a:rPr lang="en-US" dirty="0" err="1"/>
              <a:t>desde</a:t>
            </a:r>
            <a:r>
              <a:rPr lang="en-US" dirty="0"/>
              <a:t> n=2 a 20, 100 </a:t>
            </a:r>
            <a:r>
              <a:rPr lang="en-US" dirty="0" err="1"/>
              <a:t>veces</a:t>
            </a:r>
            <a:r>
              <a:rPr lang="en-US" dirty="0"/>
              <a:t> </a:t>
            </a:r>
            <a:r>
              <a:rPr lang="en-US" dirty="0" err="1"/>
              <a:t>cada</a:t>
            </a:r>
            <a:r>
              <a:rPr lang="en-US" dirty="0"/>
              <a:t> </a:t>
            </a:r>
            <a:r>
              <a:rPr lang="en-US" dirty="0" err="1"/>
              <a:t>uno</a:t>
            </a:r>
            <a:r>
              <a:rPr lang="en-US" dirty="0"/>
              <a:t> y se </a:t>
            </a:r>
            <a:r>
              <a:rPr lang="en-US" dirty="0" err="1"/>
              <a:t>estimo</a:t>
            </a:r>
            <a:r>
              <a:rPr lang="en-US" dirty="0"/>
              <a:t> media, </a:t>
            </a:r>
            <a:r>
              <a:rPr lang="en-US" dirty="0" err="1"/>
              <a:t>varianza</a:t>
            </a:r>
            <a:r>
              <a:rPr lang="en-US" dirty="0"/>
              <a:t> y error </a:t>
            </a:r>
            <a:r>
              <a:rPr lang="en-US" dirty="0" err="1"/>
              <a:t>estandar</a:t>
            </a:r>
            <a:r>
              <a:rPr lang="en-US" dirty="0"/>
              <a:t> (</a:t>
            </a:r>
            <a:r>
              <a:rPr lang="en-US" dirty="0" err="1"/>
              <a:t>azules</a:t>
            </a:r>
            <a:r>
              <a:rPr lang="en-US" dirty="0"/>
              <a:t>). Se </a:t>
            </a:r>
            <a:r>
              <a:rPr lang="en-US" dirty="0" err="1"/>
              <a:t>demuestra</a:t>
            </a:r>
            <a:r>
              <a:rPr lang="en-US" dirty="0"/>
              <a:t> </a:t>
            </a:r>
            <a:r>
              <a:rPr lang="en-US" dirty="0" err="1"/>
              <a:t>como</a:t>
            </a:r>
            <a:r>
              <a:rPr lang="en-US" dirty="0"/>
              <a:t> un </a:t>
            </a:r>
            <a:r>
              <a:rPr lang="en-US" dirty="0" err="1"/>
              <a:t>muestreo</a:t>
            </a:r>
            <a:r>
              <a:rPr lang="en-US" dirty="0"/>
              <a:t> </a:t>
            </a:r>
            <a:r>
              <a:rPr lang="en-US" dirty="0" err="1"/>
              <a:t>aleatorio</a:t>
            </a:r>
            <a:r>
              <a:rPr lang="en-US" dirty="0"/>
              <a:t> (el c) </a:t>
            </a:r>
            <a:r>
              <a:rPr lang="en-US" dirty="0" err="1"/>
              <a:t>desviado</a:t>
            </a:r>
            <a:r>
              <a:rPr lang="en-US" dirty="0"/>
              <a:t> del </a:t>
            </a:r>
            <a:r>
              <a:rPr lang="en-US" dirty="0" err="1"/>
              <a:t>parámetro</a:t>
            </a:r>
            <a:r>
              <a:rPr lang="en-US" dirty="0"/>
              <a:t> </a:t>
            </a:r>
            <a:r>
              <a:rPr lang="en-US" dirty="0" err="1"/>
              <a:t>repercutió</a:t>
            </a:r>
            <a:r>
              <a:rPr lang="en-US" dirty="0"/>
              <a:t> </a:t>
            </a:r>
            <a:r>
              <a:rPr lang="en-US" dirty="0" err="1"/>
              <a:t>en</a:t>
            </a:r>
            <a:r>
              <a:rPr lang="en-US" dirty="0"/>
              <a:t> el error </a:t>
            </a:r>
            <a:r>
              <a:rPr lang="en-US" dirty="0" err="1"/>
              <a:t>estándar</a:t>
            </a:r>
            <a:r>
              <a:rPr lang="en-US" dirty="0"/>
              <a:t> </a:t>
            </a:r>
            <a:r>
              <a:rPr lang="en-US" dirty="0" err="1"/>
              <a:t>estimado</a:t>
            </a:r>
            <a:r>
              <a:rPr lang="en-US" dirty="0"/>
              <a:t> con </a:t>
            </a:r>
            <a:r>
              <a:rPr lang="en-US" dirty="0" err="1"/>
              <a:t>doble</a:t>
            </a:r>
            <a:r>
              <a:rPr lang="en-US" dirty="0"/>
              <a:t> </a:t>
            </a:r>
            <a:r>
              <a:rPr lang="en-US" dirty="0" err="1"/>
              <a:t>remuestreo</a:t>
            </a:r>
            <a:r>
              <a:rPr lang="en-US" dirty="0"/>
              <a:t>. Se </a:t>
            </a:r>
            <a:r>
              <a:rPr lang="en-US" dirty="0" err="1"/>
              <a:t>termina</a:t>
            </a:r>
            <a:r>
              <a:rPr lang="en-US" dirty="0"/>
              <a:t> </a:t>
            </a:r>
            <a:r>
              <a:rPr lang="en-US" dirty="0" err="1"/>
              <a:t>subestimando</a:t>
            </a:r>
            <a:r>
              <a:rPr lang="en-US" dirty="0"/>
              <a:t> la </a:t>
            </a:r>
            <a:r>
              <a:rPr lang="en-US" dirty="0" err="1"/>
              <a:t>varianza</a:t>
            </a:r>
            <a:r>
              <a:rPr lang="en-US" dirty="0"/>
              <a:t> y </a:t>
            </a:r>
            <a:r>
              <a:rPr lang="en-US" dirty="0" err="1"/>
              <a:t>recomendado</a:t>
            </a:r>
            <a:r>
              <a:rPr lang="en-US" dirty="0"/>
              <a:t> un </a:t>
            </a:r>
            <a:r>
              <a:rPr lang="en-US" dirty="0" err="1"/>
              <a:t>esfuerzo</a:t>
            </a:r>
            <a:r>
              <a:rPr lang="en-US" dirty="0"/>
              <a:t> mas bajo que el real </a:t>
            </a:r>
          </a:p>
          <a:p>
            <a:endParaRPr lang="en-US" dirty="0"/>
          </a:p>
        </p:txBody>
      </p:sp>
      <p:sp>
        <p:nvSpPr>
          <p:cNvPr id="4" name="Marcador de número de diapositiva 3"/>
          <p:cNvSpPr>
            <a:spLocks noGrp="1"/>
          </p:cNvSpPr>
          <p:nvPr>
            <p:ph type="sldNum" sz="quarter" idx="10"/>
          </p:nvPr>
        </p:nvSpPr>
        <p:spPr/>
        <p:txBody>
          <a:bodyPr/>
          <a:lstStyle/>
          <a:p>
            <a:fld id="{37F51EAA-6F1F-4057-BCDE-BF0C54C4AB66}" type="slidenum">
              <a:rPr lang="es-VE" smtClean="0"/>
              <a:t>14</a:t>
            </a:fld>
            <a:endParaRPr lang="es-VE"/>
          </a:p>
        </p:txBody>
      </p:sp>
    </p:spTree>
    <p:extLst>
      <p:ext uri="{BB962C8B-B14F-4D97-AF65-F5344CB8AC3E}">
        <p14:creationId xmlns:p14="http://schemas.microsoft.com/office/powerpoint/2010/main" val="2626269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0D61D65E-770B-497E-AD19-2C6D747FF203}" type="datetimeFigureOut">
              <a:rPr lang="es-VE" smtClean="0"/>
              <a:t>11-05-2018</a:t>
            </a:fld>
            <a:endParaRPr lang="es-VE"/>
          </a:p>
        </p:txBody>
      </p:sp>
      <p:sp>
        <p:nvSpPr>
          <p:cNvPr id="5" name="Footer Placeholder 4"/>
          <p:cNvSpPr>
            <a:spLocks noGrp="1"/>
          </p:cNvSpPr>
          <p:nvPr>
            <p:ph type="ftr" sz="quarter" idx="11"/>
          </p:nvPr>
        </p:nvSpPr>
        <p:spPr/>
        <p:txBody>
          <a:bodyPr/>
          <a:lstStyle/>
          <a:p>
            <a:endParaRPr lang="es-VE"/>
          </a:p>
        </p:txBody>
      </p:sp>
      <p:sp>
        <p:nvSpPr>
          <p:cNvPr id="6" name="Slide Number Placeholder 5"/>
          <p:cNvSpPr>
            <a:spLocks noGrp="1"/>
          </p:cNvSpPr>
          <p:nvPr>
            <p:ph type="sldNum" sz="quarter" idx="12"/>
          </p:nvPr>
        </p:nvSpPr>
        <p:spPr/>
        <p:txBody>
          <a:bodyPr/>
          <a:lstStyle/>
          <a:p>
            <a:fld id="{C3087837-FF46-43F4-A821-4B662A4E95F0}" type="slidenum">
              <a:rPr lang="es-VE" smtClean="0"/>
              <a:t>‹Nº›</a:t>
            </a:fld>
            <a:endParaRPr lang="es-VE"/>
          </a:p>
        </p:txBody>
      </p:sp>
    </p:spTree>
    <p:extLst>
      <p:ext uri="{BB962C8B-B14F-4D97-AF65-F5344CB8AC3E}">
        <p14:creationId xmlns:p14="http://schemas.microsoft.com/office/powerpoint/2010/main" val="2995654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D61D65E-770B-497E-AD19-2C6D747FF203}" type="datetimeFigureOut">
              <a:rPr lang="es-VE" smtClean="0"/>
              <a:t>11-05-2018</a:t>
            </a:fld>
            <a:endParaRPr lang="es-VE"/>
          </a:p>
        </p:txBody>
      </p:sp>
      <p:sp>
        <p:nvSpPr>
          <p:cNvPr id="5" name="Footer Placeholder 4"/>
          <p:cNvSpPr>
            <a:spLocks noGrp="1"/>
          </p:cNvSpPr>
          <p:nvPr>
            <p:ph type="ftr" sz="quarter" idx="11"/>
          </p:nvPr>
        </p:nvSpPr>
        <p:spPr/>
        <p:txBody>
          <a:bodyPr/>
          <a:lstStyle/>
          <a:p>
            <a:endParaRPr lang="es-VE"/>
          </a:p>
        </p:txBody>
      </p:sp>
      <p:sp>
        <p:nvSpPr>
          <p:cNvPr id="6" name="Slide Number Placeholder 5"/>
          <p:cNvSpPr>
            <a:spLocks noGrp="1"/>
          </p:cNvSpPr>
          <p:nvPr>
            <p:ph type="sldNum" sz="quarter" idx="12"/>
          </p:nvPr>
        </p:nvSpPr>
        <p:spPr/>
        <p:txBody>
          <a:bodyPr/>
          <a:lstStyle/>
          <a:p>
            <a:fld id="{C3087837-FF46-43F4-A821-4B662A4E95F0}" type="slidenum">
              <a:rPr lang="es-VE" smtClean="0"/>
              <a:t>‹Nº›</a:t>
            </a:fld>
            <a:endParaRPr lang="es-VE"/>
          </a:p>
        </p:txBody>
      </p:sp>
    </p:spTree>
    <p:extLst>
      <p:ext uri="{BB962C8B-B14F-4D97-AF65-F5344CB8AC3E}">
        <p14:creationId xmlns:p14="http://schemas.microsoft.com/office/powerpoint/2010/main" val="9382442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D61D65E-770B-497E-AD19-2C6D747FF203}" type="datetimeFigureOut">
              <a:rPr lang="es-VE" smtClean="0"/>
              <a:t>11-05-2018</a:t>
            </a:fld>
            <a:endParaRPr lang="es-VE"/>
          </a:p>
        </p:txBody>
      </p:sp>
      <p:sp>
        <p:nvSpPr>
          <p:cNvPr id="5" name="Footer Placeholder 4"/>
          <p:cNvSpPr>
            <a:spLocks noGrp="1"/>
          </p:cNvSpPr>
          <p:nvPr>
            <p:ph type="ftr" sz="quarter" idx="11"/>
          </p:nvPr>
        </p:nvSpPr>
        <p:spPr/>
        <p:txBody>
          <a:bodyPr/>
          <a:lstStyle/>
          <a:p>
            <a:endParaRPr lang="es-VE"/>
          </a:p>
        </p:txBody>
      </p:sp>
      <p:sp>
        <p:nvSpPr>
          <p:cNvPr id="6" name="Slide Number Placeholder 5"/>
          <p:cNvSpPr>
            <a:spLocks noGrp="1"/>
          </p:cNvSpPr>
          <p:nvPr>
            <p:ph type="sldNum" sz="quarter" idx="12"/>
          </p:nvPr>
        </p:nvSpPr>
        <p:spPr/>
        <p:txBody>
          <a:bodyPr/>
          <a:lstStyle/>
          <a:p>
            <a:fld id="{C3087837-FF46-43F4-A821-4B662A4E95F0}" type="slidenum">
              <a:rPr lang="es-VE" smtClean="0"/>
              <a:t>‹Nº›</a:t>
            </a:fld>
            <a:endParaRPr lang="es-VE"/>
          </a:p>
        </p:txBody>
      </p:sp>
    </p:spTree>
    <p:extLst>
      <p:ext uri="{BB962C8B-B14F-4D97-AF65-F5344CB8AC3E}">
        <p14:creationId xmlns:p14="http://schemas.microsoft.com/office/powerpoint/2010/main" val="3877307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D61D65E-770B-497E-AD19-2C6D747FF203}" type="datetimeFigureOut">
              <a:rPr lang="es-VE" smtClean="0"/>
              <a:t>11-05-2018</a:t>
            </a:fld>
            <a:endParaRPr lang="es-VE"/>
          </a:p>
        </p:txBody>
      </p:sp>
      <p:sp>
        <p:nvSpPr>
          <p:cNvPr id="5" name="Footer Placeholder 4"/>
          <p:cNvSpPr>
            <a:spLocks noGrp="1"/>
          </p:cNvSpPr>
          <p:nvPr>
            <p:ph type="ftr" sz="quarter" idx="11"/>
          </p:nvPr>
        </p:nvSpPr>
        <p:spPr/>
        <p:txBody>
          <a:bodyPr/>
          <a:lstStyle/>
          <a:p>
            <a:endParaRPr lang="es-VE"/>
          </a:p>
        </p:txBody>
      </p:sp>
      <p:sp>
        <p:nvSpPr>
          <p:cNvPr id="6" name="Slide Number Placeholder 5"/>
          <p:cNvSpPr>
            <a:spLocks noGrp="1"/>
          </p:cNvSpPr>
          <p:nvPr>
            <p:ph type="sldNum" sz="quarter" idx="12"/>
          </p:nvPr>
        </p:nvSpPr>
        <p:spPr/>
        <p:txBody>
          <a:bodyPr/>
          <a:lstStyle/>
          <a:p>
            <a:fld id="{C3087837-FF46-43F4-A821-4B662A4E95F0}" type="slidenum">
              <a:rPr lang="es-VE" smtClean="0"/>
              <a:t>‹Nº›</a:t>
            </a:fld>
            <a:endParaRPr lang="es-VE"/>
          </a:p>
        </p:txBody>
      </p:sp>
    </p:spTree>
    <p:extLst>
      <p:ext uri="{BB962C8B-B14F-4D97-AF65-F5344CB8AC3E}">
        <p14:creationId xmlns:p14="http://schemas.microsoft.com/office/powerpoint/2010/main" val="497302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0D61D65E-770B-497E-AD19-2C6D747FF203}" type="datetimeFigureOut">
              <a:rPr lang="es-VE" smtClean="0"/>
              <a:t>11-05-2018</a:t>
            </a:fld>
            <a:endParaRPr lang="es-VE"/>
          </a:p>
        </p:txBody>
      </p:sp>
      <p:sp>
        <p:nvSpPr>
          <p:cNvPr id="5" name="Footer Placeholder 4"/>
          <p:cNvSpPr>
            <a:spLocks noGrp="1"/>
          </p:cNvSpPr>
          <p:nvPr>
            <p:ph type="ftr" sz="quarter" idx="11"/>
          </p:nvPr>
        </p:nvSpPr>
        <p:spPr/>
        <p:txBody>
          <a:bodyPr/>
          <a:lstStyle/>
          <a:p>
            <a:endParaRPr lang="es-VE"/>
          </a:p>
        </p:txBody>
      </p:sp>
      <p:sp>
        <p:nvSpPr>
          <p:cNvPr id="6" name="Slide Number Placeholder 5"/>
          <p:cNvSpPr>
            <a:spLocks noGrp="1"/>
          </p:cNvSpPr>
          <p:nvPr>
            <p:ph type="sldNum" sz="quarter" idx="12"/>
          </p:nvPr>
        </p:nvSpPr>
        <p:spPr/>
        <p:txBody>
          <a:bodyPr/>
          <a:lstStyle/>
          <a:p>
            <a:fld id="{C3087837-FF46-43F4-A821-4B662A4E95F0}" type="slidenum">
              <a:rPr lang="es-VE" smtClean="0"/>
              <a:t>‹Nº›</a:t>
            </a:fld>
            <a:endParaRPr lang="es-VE"/>
          </a:p>
        </p:txBody>
      </p:sp>
    </p:spTree>
    <p:extLst>
      <p:ext uri="{BB962C8B-B14F-4D97-AF65-F5344CB8AC3E}">
        <p14:creationId xmlns:p14="http://schemas.microsoft.com/office/powerpoint/2010/main" val="3115566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0D61D65E-770B-497E-AD19-2C6D747FF203}" type="datetimeFigureOut">
              <a:rPr lang="es-VE" smtClean="0"/>
              <a:t>11-05-2018</a:t>
            </a:fld>
            <a:endParaRPr lang="es-VE"/>
          </a:p>
        </p:txBody>
      </p:sp>
      <p:sp>
        <p:nvSpPr>
          <p:cNvPr id="6" name="Footer Placeholder 5"/>
          <p:cNvSpPr>
            <a:spLocks noGrp="1"/>
          </p:cNvSpPr>
          <p:nvPr>
            <p:ph type="ftr" sz="quarter" idx="11"/>
          </p:nvPr>
        </p:nvSpPr>
        <p:spPr/>
        <p:txBody>
          <a:bodyPr/>
          <a:lstStyle/>
          <a:p>
            <a:endParaRPr lang="es-VE"/>
          </a:p>
        </p:txBody>
      </p:sp>
      <p:sp>
        <p:nvSpPr>
          <p:cNvPr id="7" name="Slide Number Placeholder 6"/>
          <p:cNvSpPr>
            <a:spLocks noGrp="1"/>
          </p:cNvSpPr>
          <p:nvPr>
            <p:ph type="sldNum" sz="quarter" idx="12"/>
          </p:nvPr>
        </p:nvSpPr>
        <p:spPr/>
        <p:txBody>
          <a:bodyPr/>
          <a:lstStyle/>
          <a:p>
            <a:fld id="{C3087837-FF46-43F4-A821-4B662A4E95F0}" type="slidenum">
              <a:rPr lang="es-VE" smtClean="0"/>
              <a:t>‹Nº›</a:t>
            </a:fld>
            <a:endParaRPr lang="es-VE"/>
          </a:p>
        </p:txBody>
      </p:sp>
    </p:spTree>
    <p:extLst>
      <p:ext uri="{BB962C8B-B14F-4D97-AF65-F5344CB8AC3E}">
        <p14:creationId xmlns:p14="http://schemas.microsoft.com/office/powerpoint/2010/main" val="3758855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0D61D65E-770B-497E-AD19-2C6D747FF203}" type="datetimeFigureOut">
              <a:rPr lang="es-VE" smtClean="0"/>
              <a:t>11-05-2018</a:t>
            </a:fld>
            <a:endParaRPr lang="es-VE"/>
          </a:p>
        </p:txBody>
      </p:sp>
      <p:sp>
        <p:nvSpPr>
          <p:cNvPr id="8" name="Footer Placeholder 7"/>
          <p:cNvSpPr>
            <a:spLocks noGrp="1"/>
          </p:cNvSpPr>
          <p:nvPr>
            <p:ph type="ftr" sz="quarter" idx="11"/>
          </p:nvPr>
        </p:nvSpPr>
        <p:spPr/>
        <p:txBody>
          <a:bodyPr/>
          <a:lstStyle/>
          <a:p>
            <a:endParaRPr lang="es-VE"/>
          </a:p>
        </p:txBody>
      </p:sp>
      <p:sp>
        <p:nvSpPr>
          <p:cNvPr id="9" name="Slide Number Placeholder 8"/>
          <p:cNvSpPr>
            <a:spLocks noGrp="1"/>
          </p:cNvSpPr>
          <p:nvPr>
            <p:ph type="sldNum" sz="quarter" idx="12"/>
          </p:nvPr>
        </p:nvSpPr>
        <p:spPr/>
        <p:txBody>
          <a:bodyPr/>
          <a:lstStyle/>
          <a:p>
            <a:fld id="{C3087837-FF46-43F4-A821-4B662A4E95F0}" type="slidenum">
              <a:rPr lang="es-VE" smtClean="0"/>
              <a:t>‹Nº›</a:t>
            </a:fld>
            <a:endParaRPr lang="es-VE"/>
          </a:p>
        </p:txBody>
      </p:sp>
    </p:spTree>
    <p:extLst>
      <p:ext uri="{BB962C8B-B14F-4D97-AF65-F5344CB8AC3E}">
        <p14:creationId xmlns:p14="http://schemas.microsoft.com/office/powerpoint/2010/main" val="1267391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0D61D65E-770B-497E-AD19-2C6D747FF203}" type="datetimeFigureOut">
              <a:rPr lang="es-VE" smtClean="0"/>
              <a:t>11-05-2018</a:t>
            </a:fld>
            <a:endParaRPr lang="es-VE"/>
          </a:p>
        </p:txBody>
      </p:sp>
      <p:sp>
        <p:nvSpPr>
          <p:cNvPr id="4" name="Footer Placeholder 3"/>
          <p:cNvSpPr>
            <a:spLocks noGrp="1"/>
          </p:cNvSpPr>
          <p:nvPr>
            <p:ph type="ftr" sz="quarter" idx="11"/>
          </p:nvPr>
        </p:nvSpPr>
        <p:spPr/>
        <p:txBody>
          <a:bodyPr/>
          <a:lstStyle/>
          <a:p>
            <a:endParaRPr lang="es-VE"/>
          </a:p>
        </p:txBody>
      </p:sp>
      <p:sp>
        <p:nvSpPr>
          <p:cNvPr id="5" name="Slide Number Placeholder 4"/>
          <p:cNvSpPr>
            <a:spLocks noGrp="1"/>
          </p:cNvSpPr>
          <p:nvPr>
            <p:ph type="sldNum" sz="quarter" idx="12"/>
          </p:nvPr>
        </p:nvSpPr>
        <p:spPr/>
        <p:txBody>
          <a:bodyPr/>
          <a:lstStyle/>
          <a:p>
            <a:fld id="{C3087837-FF46-43F4-A821-4B662A4E95F0}" type="slidenum">
              <a:rPr lang="es-VE" smtClean="0"/>
              <a:t>‹Nº›</a:t>
            </a:fld>
            <a:endParaRPr lang="es-VE"/>
          </a:p>
        </p:txBody>
      </p:sp>
    </p:spTree>
    <p:extLst>
      <p:ext uri="{BB962C8B-B14F-4D97-AF65-F5344CB8AC3E}">
        <p14:creationId xmlns:p14="http://schemas.microsoft.com/office/powerpoint/2010/main" val="4248763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61D65E-770B-497E-AD19-2C6D747FF203}" type="datetimeFigureOut">
              <a:rPr lang="es-VE" smtClean="0"/>
              <a:t>11-05-2018</a:t>
            </a:fld>
            <a:endParaRPr lang="es-VE"/>
          </a:p>
        </p:txBody>
      </p:sp>
      <p:sp>
        <p:nvSpPr>
          <p:cNvPr id="3" name="Footer Placeholder 2"/>
          <p:cNvSpPr>
            <a:spLocks noGrp="1"/>
          </p:cNvSpPr>
          <p:nvPr>
            <p:ph type="ftr" sz="quarter" idx="11"/>
          </p:nvPr>
        </p:nvSpPr>
        <p:spPr/>
        <p:txBody>
          <a:bodyPr/>
          <a:lstStyle/>
          <a:p>
            <a:endParaRPr lang="es-VE"/>
          </a:p>
        </p:txBody>
      </p:sp>
      <p:sp>
        <p:nvSpPr>
          <p:cNvPr id="4" name="Slide Number Placeholder 3"/>
          <p:cNvSpPr>
            <a:spLocks noGrp="1"/>
          </p:cNvSpPr>
          <p:nvPr>
            <p:ph type="sldNum" sz="quarter" idx="12"/>
          </p:nvPr>
        </p:nvSpPr>
        <p:spPr/>
        <p:txBody>
          <a:bodyPr/>
          <a:lstStyle/>
          <a:p>
            <a:fld id="{C3087837-FF46-43F4-A821-4B662A4E95F0}" type="slidenum">
              <a:rPr lang="es-VE" smtClean="0"/>
              <a:t>‹Nº›</a:t>
            </a:fld>
            <a:endParaRPr lang="es-VE"/>
          </a:p>
        </p:txBody>
      </p:sp>
    </p:spTree>
    <p:extLst>
      <p:ext uri="{BB962C8B-B14F-4D97-AF65-F5344CB8AC3E}">
        <p14:creationId xmlns:p14="http://schemas.microsoft.com/office/powerpoint/2010/main" val="1507659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0D61D65E-770B-497E-AD19-2C6D747FF203}" type="datetimeFigureOut">
              <a:rPr lang="es-VE" smtClean="0"/>
              <a:t>11-05-2018</a:t>
            </a:fld>
            <a:endParaRPr lang="es-VE"/>
          </a:p>
        </p:txBody>
      </p:sp>
      <p:sp>
        <p:nvSpPr>
          <p:cNvPr id="6" name="Footer Placeholder 5"/>
          <p:cNvSpPr>
            <a:spLocks noGrp="1"/>
          </p:cNvSpPr>
          <p:nvPr>
            <p:ph type="ftr" sz="quarter" idx="11"/>
          </p:nvPr>
        </p:nvSpPr>
        <p:spPr/>
        <p:txBody>
          <a:bodyPr/>
          <a:lstStyle/>
          <a:p>
            <a:endParaRPr lang="es-VE"/>
          </a:p>
        </p:txBody>
      </p:sp>
      <p:sp>
        <p:nvSpPr>
          <p:cNvPr id="7" name="Slide Number Placeholder 6"/>
          <p:cNvSpPr>
            <a:spLocks noGrp="1"/>
          </p:cNvSpPr>
          <p:nvPr>
            <p:ph type="sldNum" sz="quarter" idx="12"/>
          </p:nvPr>
        </p:nvSpPr>
        <p:spPr/>
        <p:txBody>
          <a:bodyPr/>
          <a:lstStyle/>
          <a:p>
            <a:fld id="{C3087837-FF46-43F4-A821-4B662A4E95F0}" type="slidenum">
              <a:rPr lang="es-VE" smtClean="0"/>
              <a:t>‹Nº›</a:t>
            </a:fld>
            <a:endParaRPr lang="es-VE"/>
          </a:p>
        </p:txBody>
      </p:sp>
    </p:spTree>
    <p:extLst>
      <p:ext uri="{BB962C8B-B14F-4D97-AF65-F5344CB8AC3E}">
        <p14:creationId xmlns:p14="http://schemas.microsoft.com/office/powerpoint/2010/main" val="623522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0D61D65E-770B-497E-AD19-2C6D747FF203}" type="datetimeFigureOut">
              <a:rPr lang="es-VE" smtClean="0"/>
              <a:t>11-05-2018</a:t>
            </a:fld>
            <a:endParaRPr lang="es-VE"/>
          </a:p>
        </p:txBody>
      </p:sp>
      <p:sp>
        <p:nvSpPr>
          <p:cNvPr id="6" name="Footer Placeholder 5"/>
          <p:cNvSpPr>
            <a:spLocks noGrp="1"/>
          </p:cNvSpPr>
          <p:nvPr>
            <p:ph type="ftr" sz="quarter" idx="11"/>
          </p:nvPr>
        </p:nvSpPr>
        <p:spPr/>
        <p:txBody>
          <a:bodyPr/>
          <a:lstStyle/>
          <a:p>
            <a:endParaRPr lang="es-VE"/>
          </a:p>
        </p:txBody>
      </p:sp>
      <p:sp>
        <p:nvSpPr>
          <p:cNvPr id="7" name="Slide Number Placeholder 6"/>
          <p:cNvSpPr>
            <a:spLocks noGrp="1"/>
          </p:cNvSpPr>
          <p:nvPr>
            <p:ph type="sldNum" sz="quarter" idx="12"/>
          </p:nvPr>
        </p:nvSpPr>
        <p:spPr/>
        <p:txBody>
          <a:bodyPr/>
          <a:lstStyle/>
          <a:p>
            <a:fld id="{C3087837-FF46-43F4-A821-4B662A4E95F0}" type="slidenum">
              <a:rPr lang="es-VE" smtClean="0"/>
              <a:t>‹Nº›</a:t>
            </a:fld>
            <a:endParaRPr lang="es-VE"/>
          </a:p>
        </p:txBody>
      </p:sp>
    </p:spTree>
    <p:extLst>
      <p:ext uri="{BB962C8B-B14F-4D97-AF65-F5344CB8AC3E}">
        <p14:creationId xmlns:p14="http://schemas.microsoft.com/office/powerpoint/2010/main" val="20253353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61D65E-770B-497E-AD19-2C6D747FF203}" type="datetimeFigureOut">
              <a:rPr lang="es-VE" smtClean="0"/>
              <a:t>11-05-2018</a:t>
            </a:fld>
            <a:endParaRPr lang="es-V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V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087837-FF46-43F4-A821-4B662A4E95F0}" type="slidenum">
              <a:rPr lang="es-VE" smtClean="0"/>
              <a:t>‹Nº›</a:t>
            </a:fld>
            <a:endParaRPr lang="es-VE"/>
          </a:p>
        </p:txBody>
      </p:sp>
    </p:spTree>
    <p:extLst>
      <p:ext uri="{BB962C8B-B14F-4D97-AF65-F5344CB8AC3E}">
        <p14:creationId xmlns:p14="http://schemas.microsoft.com/office/powerpoint/2010/main" val="9086523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jpg"/><Relationship Id="rId5" Type="http://schemas.openxmlformats.org/officeDocument/2006/relationships/image" Target="../media/image3.jpeg"/><Relationship Id="rId10" Type="http://schemas.openxmlformats.org/officeDocument/2006/relationships/image" Target="../media/image8.jp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1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g"/></Relationships>
</file>

<file path=ppt/slides/_rels/slide12.xml.rels><?xml version="1.0" encoding="UTF-8" standalone="yes"?>
<Relationships xmlns="http://schemas.openxmlformats.org/package/2006/relationships"><Relationship Id="rId2" Type="http://schemas.openxmlformats.org/officeDocument/2006/relationships/hyperlink" Target="#_ENREF_2"/><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emf"/><Relationship Id="rId4" Type="http://schemas.openxmlformats.org/officeDocument/2006/relationships/image" Target="../media/image17.e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jpeg"/><Relationship Id="rId5" Type="http://schemas.microsoft.com/office/2007/relationships/hdphoto" Target="../media/hdphoto1.wdp"/><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
          <p:cNvPicPr>
            <a:picLocks noChangeAspect="1" noChangeArrowheads="1"/>
          </p:cNvPicPr>
          <p:nvPr/>
        </p:nvPicPr>
        <p:blipFill>
          <a:blip r:embed="rId3"/>
          <a:srcRect l="61522" t="7500" r="8020" b="83616"/>
          <a:stretch>
            <a:fillRect/>
          </a:stretch>
        </p:blipFill>
        <p:spPr bwMode="auto">
          <a:xfrm>
            <a:off x="0" y="1951299"/>
            <a:ext cx="9144000" cy="1182271"/>
          </a:xfrm>
          <a:prstGeom prst="rect">
            <a:avLst/>
          </a:prstGeom>
          <a:noFill/>
          <a:ln w="9525">
            <a:noFill/>
            <a:miter lim="800000"/>
            <a:headEnd/>
            <a:tailEnd/>
          </a:ln>
          <a:effectLst/>
        </p:spPr>
      </p:pic>
      <p:sp>
        <p:nvSpPr>
          <p:cNvPr id="4" name="3 CuadroTexto"/>
          <p:cNvSpPr txBox="1"/>
          <p:nvPr/>
        </p:nvSpPr>
        <p:spPr>
          <a:xfrm>
            <a:off x="0" y="2035411"/>
            <a:ext cx="9144000" cy="954107"/>
          </a:xfrm>
          <a:prstGeom prst="rect">
            <a:avLst/>
          </a:prstGeom>
          <a:noFill/>
        </p:spPr>
        <p:txBody>
          <a:bodyPr wrap="square" rtlCol="0">
            <a:spAutoFit/>
          </a:bodyPr>
          <a:lstStyle/>
          <a:p>
            <a:pPr algn="ctr"/>
            <a:r>
              <a:rPr lang="en-US" sz="2800" b="1" dirty="0">
                <a:solidFill>
                  <a:schemeClr val="bg1"/>
                </a:solidFill>
              </a:rPr>
              <a:t>An alternative protocol to estimate sample size at different spatial scales in studies of ecological communities</a:t>
            </a:r>
          </a:p>
        </p:txBody>
      </p:sp>
      <p:sp>
        <p:nvSpPr>
          <p:cNvPr id="5" name="4 CuadroTexto"/>
          <p:cNvSpPr txBox="1"/>
          <p:nvPr/>
        </p:nvSpPr>
        <p:spPr>
          <a:xfrm>
            <a:off x="0" y="6072610"/>
            <a:ext cx="2714644" cy="369332"/>
          </a:xfrm>
          <a:prstGeom prst="rect">
            <a:avLst/>
          </a:prstGeom>
          <a:noFill/>
        </p:spPr>
        <p:txBody>
          <a:bodyPr wrap="square" rtlCol="0">
            <a:spAutoFit/>
          </a:bodyPr>
          <a:lstStyle/>
          <a:p>
            <a:pPr algn="ctr"/>
            <a:r>
              <a:rPr lang="es-VE" dirty="0"/>
              <a:t>Dr. Edlin Guerra-Castro</a:t>
            </a:r>
          </a:p>
        </p:txBody>
      </p:sp>
      <p:pic>
        <p:nvPicPr>
          <p:cNvPr id="13" name="12 Imagen" descr="umdi-sisal.png"/>
          <p:cNvPicPr>
            <a:picLocks noChangeAspect="1"/>
          </p:cNvPicPr>
          <p:nvPr/>
        </p:nvPicPr>
        <p:blipFill>
          <a:blip r:embed="rId4"/>
          <a:stretch>
            <a:fillRect/>
          </a:stretch>
        </p:blipFill>
        <p:spPr>
          <a:xfrm>
            <a:off x="1519822" y="447307"/>
            <a:ext cx="1237497" cy="642918"/>
          </a:xfrm>
          <a:prstGeom prst="rect">
            <a:avLst/>
          </a:prstGeom>
        </p:spPr>
      </p:pic>
      <p:pic>
        <p:nvPicPr>
          <p:cNvPr id="17" name="16 Imagen" descr="Maite_Mascaro.png.jpg"/>
          <p:cNvPicPr>
            <a:picLocks noChangeAspect="1"/>
          </p:cNvPicPr>
          <p:nvPr/>
        </p:nvPicPr>
        <p:blipFill rotWithShape="1">
          <a:blip r:embed="rId5"/>
          <a:srcRect r="14814"/>
          <a:stretch/>
        </p:blipFill>
        <p:spPr>
          <a:xfrm>
            <a:off x="3017353" y="4573314"/>
            <a:ext cx="1226680" cy="1440000"/>
          </a:xfrm>
          <a:prstGeom prst="rect">
            <a:avLst/>
          </a:prstGeom>
          <a:ln>
            <a:solidFill>
              <a:schemeClr val="tx1"/>
            </a:solidFill>
          </a:ln>
        </p:spPr>
      </p:pic>
      <p:pic>
        <p:nvPicPr>
          <p:cNvPr id="18" name="17 Imagen" descr="NUNO.png"/>
          <p:cNvPicPr>
            <a:picLocks noChangeAspect="1"/>
          </p:cNvPicPr>
          <p:nvPr/>
        </p:nvPicPr>
        <p:blipFill>
          <a:blip r:embed="rId6"/>
          <a:stretch>
            <a:fillRect/>
          </a:stretch>
        </p:blipFill>
        <p:spPr>
          <a:xfrm>
            <a:off x="5109905" y="4569108"/>
            <a:ext cx="1226680" cy="1440000"/>
          </a:xfrm>
          <a:prstGeom prst="rect">
            <a:avLst/>
          </a:prstGeom>
          <a:ln>
            <a:solidFill>
              <a:schemeClr val="tx1"/>
            </a:solidFill>
          </a:ln>
        </p:spPr>
      </p:pic>
      <p:sp>
        <p:nvSpPr>
          <p:cNvPr id="21" name="20 Rectángulo"/>
          <p:cNvSpPr/>
          <p:nvPr/>
        </p:nvSpPr>
        <p:spPr>
          <a:xfrm>
            <a:off x="2412814" y="6072610"/>
            <a:ext cx="2500314" cy="369332"/>
          </a:xfrm>
          <a:prstGeom prst="rect">
            <a:avLst/>
          </a:prstGeom>
        </p:spPr>
        <p:txBody>
          <a:bodyPr wrap="square">
            <a:spAutoFit/>
          </a:bodyPr>
          <a:lstStyle/>
          <a:p>
            <a:pPr algn="ctr"/>
            <a:r>
              <a:rPr lang="es-VE" dirty="0"/>
              <a:t>Dra. Maite Mascaró</a:t>
            </a:r>
          </a:p>
        </p:txBody>
      </p:sp>
      <p:sp>
        <p:nvSpPr>
          <p:cNvPr id="22" name="21 Rectángulo"/>
          <p:cNvSpPr/>
          <p:nvPr/>
        </p:nvSpPr>
        <p:spPr>
          <a:xfrm>
            <a:off x="4895610" y="6068404"/>
            <a:ext cx="1785297" cy="369332"/>
          </a:xfrm>
          <a:prstGeom prst="rect">
            <a:avLst/>
          </a:prstGeom>
        </p:spPr>
        <p:txBody>
          <a:bodyPr wrap="none">
            <a:spAutoFit/>
          </a:bodyPr>
          <a:lstStyle/>
          <a:p>
            <a:pPr algn="ctr"/>
            <a:r>
              <a:rPr lang="es-VE" dirty="0"/>
              <a:t> Dr. </a:t>
            </a:r>
            <a:r>
              <a:rPr lang="es-VE" dirty="0" err="1"/>
              <a:t>Nuno</a:t>
            </a:r>
            <a:r>
              <a:rPr lang="es-VE" dirty="0"/>
              <a:t> </a:t>
            </a:r>
            <a:r>
              <a:rPr lang="es-VE" dirty="0" err="1"/>
              <a:t>Simoes</a:t>
            </a:r>
            <a:endParaRPr lang="es-VE" dirty="0"/>
          </a:p>
        </p:txBody>
      </p:sp>
      <p:pic>
        <p:nvPicPr>
          <p:cNvPr id="34818" name="Picture 2" descr="logo"/>
          <p:cNvPicPr>
            <a:picLocks noChangeAspect="1" noChangeArrowheads="1"/>
          </p:cNvPicPr>
          <p:nvPr/>
        </p:nvPicPr>
        <p:blipFill>
          <a:blip r:embed="rId7"/>
          <a:srcRect l="53225"/>
          <a:stretch>
            <a:fillRect/>
          </a:stretch>
        </p:blipFill>
        <p:spPr bwMode="auto">
          <a:xfrm>
            <a:off x="6846253" y="469932"/>
            <a:ext cx="2248160" cy="1058199"/>
          </a:xfrm>
          <a:prstGeom prst="rect">
            <a:avLst/>
          </a:prstGeom>
          <a:noFill/>
        </p:spPr>
      </p:pic>
      <p:pic>
        <p:nvPicPr>
          <p:cNvPr id="14" name="13 Imagen" descr="images.png"/>
          <p:cNvPicPr>
            <a:picLocks noChangeAspect="1"/>
          </p:cNvPicPr>
          <p:nvPr/>
        </p:nvPicPr>
        <p:blipFill>
          <a:blip r:embed="rId8"/>
          <a:stretch>
            <a:fillRect/>
          </a:stretch>
        </p:blipFill>
        <p:spPr>
          <a:xfrm>
            <a:off x="231186" y="159159"/>
            <a:ext cx="1090606" cy="1219215"/>
          </a:xfrm>
          <a:prstGeom prst="rect">
            <a:avLst/>
          </a:prstGeom>
        </p:spPr>
      </p:pic>
      <p:sp>
        <p:nvSpPr>
          <p:cNvPr id="19" name="21 Rectángulo">
            <a:extLst>
              <a:ext uri="{FF2B5EF4-FFF2-40B4-BE49-F238E27FC236}">
                <a16:creationId xmlns:a16="http://schemas.microsoft.com/office/drawing/2014/main" id="{7B374187-2014-46BD-8EA8-9A302EE24233}"/>
              </a:ext>
            </a:extLst>
          </p:cNvPr>
          <p:cNvSpPr/>
          <p:nvPr/>
        </p:nvSpPr>
        <p:spPr>
          <a:xfrm>
            <a:off x="6900663" y="6072609"/>
            <a:ext cx="2279577" cy="369332"/>
          </a:xfrm>
          <a:prstGeom prst="rect">
            <a:avLst/>
          </a:prstGeom>
        </p:spPr>
        <p:txBody>
          <a:bodyPr wrap="square">
            <a:spAutoFit/>
          </a:bodyPr>
          <a:lstStyle/>
          <a:p>
            <a:pPr algn="ctr"/>
            <a:r>
              <a:rPr lang="es-VE" dirty="0"/>
              <a:t> Dr. Juan J- Cruz-Motta</a:t>
            </a:r>
          </a:p>
        </p:txBody>
      </p:sp>
      <p:pic>
        <p:nvPicPr>
          <p:cNvPr id="2" name="Imagen 1">
            <a:extLst>
              <a:ext uri="{FF2B5EF4-FFF2-40B4-BE49-F238E27FC236}">
                <a16:creationId xmlns:a16="http://schemas.microsoft.com/office/drawing/2014/main" id="{ED688D4D-2FEE-4764-B4CA-68478FC888DF}"/>
              </a:ext>
            </a:extLst>
          </p:cNvPr>
          <p:cNvPicPr>
            <a:picLocks noChangeAspect="1"/>
          </p:cNvPicPr>
          <p:nvPr/>
        </p:nvPicPr>
        <p:blipFill rotWithShape="1">
          <a:blip r:embed="rId9"/>
          <a:srcRect l="10666" r="20289"/>
          <a:stretch/>
        </p:blipFill>
        <p:spPr>
          <a:xfrm>
            <a:off x="7351441" y="4568707"/>
            <a:ext cx="1226680" cy="1440402"/>
          </a:xfrm>
          <a:prstGeom prst="rect">
            <a:avLst/>
          </a:prstGeom>
          <a:ln>
            <a:solidFill>
              <a:schemeClr val="tx1"/>
            </a:solidFill>
          </a:ln>
        </p:spPr>
      </p:pic>
      <p:pic>
        <p:nvPicPr>
          <p:cNvPr id="6" name="Imagen 5">
            <a:extLst>
              <a:ext uri="{FF2B5EF4-FFF2-40B4-BE49-F238E27FC236}">
                <a16:creationId xmlns:a16="http://schemas.microsoft.com/office/drawing/2014/main" id="{CC1D36E8-EBE6-4AAD-A11D-C09F3EA5983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2814" y="4569108"/>
            <a:ext cx="1920000" cy="1440000"/>
          </a:xfrm>
          <a:prstGeom prst="rect">
            <a:avLst/>
          </a:prstGeom>
          <a:ln>
            <a:solidFill>
              <a:schemeClr val="tx1"/>
            </a:solidFill>
          </a:ln>
        </p:spPr>
      </p:pic>
      <p:pic>
        <p:nvPicPr>
          <p:cNvPr id="8" name="Imagen 7">
            <a:extLst>
              <a:ext uri="{FF2B5EF4-FFF2-40B4-BE49-F238E27FC236}">
                <a16:creationId xmlns:a16="http://schemas.microsoft.com/office/drawing/2014/main" id="{2B3502C3-A3C1-410D-859E-8475B742150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96688" y="542419"/>
            <a:ext cx="2360996" cy="642918"/>
          </a:xfrm>
          <a:prstGeom prst="rect">
            <a:avLst/>
          </a:prstGeom>
        </p:spPr>
      </p:pic>
      <p:pic>
        <p:nvPicPr>
          <p:cNvPr id="7" name="Imagen 6">
            <a:extLst>
              <a:ext uri="{FF2B5EF4-FFF2-40B4-BE49-F238E27FC236}">
                <a16:creationId xmlns:a16="http://schemas.microsoft.com/office/drawing/2014/main" id="{530E2AB7-8C5F-4EBA-9C6D-BEBB75A1856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20895" y="469932"/>
            <a:ext cx="1484151" cy="715405"/>
          </a:xfrm>
          <a:prstGeom prst="rect">
            <a:avLst/>
          </a:prstGeom>
        </p:spPr>
      </p:pic>
    </p:spTree>
    <p:extLst>
      <p:ext uri="{BB962C8B-B14F-4D97-AF65-F5344CB8AC3E}">
        <p14:creationId xmlns:p14="http://schemas.microsoft.com/office/powerpoint/2010/main" val="25340825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A622CBC3-0078-4A7F-B528-3A031F1D8DB1}"/>
              </a:ext>
            </a:extLst>
          </p:cNvPr>
          <p:cNvSpPr txBox="1"/>
          <p:nvPr/>
        </p:nvSpPr>
        <p:spPr>
          <a:xfrm>
            <a:off x="88135" y="123334"/>
            <a:ext cx="5266063" cy="369332"/>
          </a:xfrm>
          <a:prstGeom prst="rect">
            <a:avLst/>
          </a:prstGeom>
          <a:noFill/>
        </p:spPr>
        <p:txBody>
          <a:bodyPr wrap="square" rtlCol="0">
            <a:spAutoFit/>
          </a:bodyPr>
          <a:lstStyle/>
          <a:p>
            <a:r>
              <a:rPr lang="en-US" b="1" dirty="0"/>
              <a:t>Evaluation of protocol with real data</a:t>
            </a:r>
          </a:p>
        </p:txBody>
      </p:sp>
      <p:sp>
        <p:nvSpPr>
          <p:cNvPr id="8" name="CuadroTexto 7">
            <a:extLst>
              <a:ext uri="{FF2B5EF4-FFF2-40B4-BE49-F238E27FC236}">
                <a16:creationId xmlns:a16="http://schemas.microsoft.com/office/drawing/2014/main" id="{604C9FBE-A649-4ED8-AFB1-9BE6AF81129A}"/>
              </a:ext>
            </a:extLst>
          </p:cNvPr>
          <p:cNvSpPr txBox="1"/>
          <p:nvPr/>
        </p:nvSpPr>
        <p:spPr>
          <a:xfrm>
            <a:off x="88134" y="638978"/>
            <a:ext cx="9452473" cy="923330"/>
          </a:xfrm>
          <a:prstGeom prst="rect">
            <a:avLst/>
          </a:prstGeom>
          <a:noFill/>
        </p:spPr>
        <p:txBody>
          <a:bodyPr wrap="square" rtlCol="0">
            <a:spAutoFit/>
          </a:bodyPr>
          <a:lstStyle/>
          <a:p>
            <a:r>
              <a:rPr lang="en-US" u="sng" dirty="0"/>
              <a:t>Coral reef sponges</a:t>
            </a:r>
          </a:p>
          <a:p>
            <a:r>
              <a:rPr lang="en-US" dirty="0"/>
              <a:t>	</a:t>
            </a:r>
            <a:r>
              <a:rPr lang="en-US" dirty="0" err="1"/>
              <a:t>Alacranes</a:t>
            </a:r>
            <a:r>
              <a:rPr lang="en-US" dirty="0"/>
              <a:t> Reef National Park, Gulf of Mexico, México</a:t>
            </a:r>
          </a:p>
          <a:p>
            <a:r>
              <a:rPr lang="en-US" dirty="0"/>
              <a:t>	Data: # colonies for 41 sponge species registered in 4 transects of 20 m in 8 sites </a:t>
            </a:r>
          </a:p>
        </p:txBody>
      </p:sp>
      <mc:AlternateContent xmlns:mc="http://schemas.openxmlformats.org/markup-compatibility/2006">
        <mc:Choice xmlns:a14="http://schemas.microsoft.com/office/drawing/2010/main" Requires="a14">
          <p:graphicFrame>
            <p:nvGraphicFramePr>
              <p:cNvPr id="13" name="Tabla 12">
                <a:extLst>
                  <a:ext uri="{FF2B5EF4-FFF2-40B4-BE49-F238E27FC236}">
                    <a16:creationId xmlns:a16="http://schemas.microsoft.com/office/drawing/2014/main" id="{EE200CC5-7F4A-4ED9-8A08-1BD2363F663E}"/>
                  </a:ext>
                </a:extLst>
              </p:cNvPr>
              <p:cNvGraphicFramePr>
                <a:graphicFrameLocks noGrp="1"/>
              </p:cNvGraphicFramePr>
              <p:nvPr>
                <p:extLst>
                  <p:ext uri="{D42A27DB-BD31-4B8C-83A1-F6EECF244321}">
                    <p14:modId xmlns:p14="http://schemas.microsoft.com/office/powerpoint/2010/main" val="319068240"/>
                  </p:ext>
                </p:extLst>
              </p:nvPr>
            </p:nvGraphicFramePr>
            <p:xfrm>
              <a:off x="3536413" y="1562308"/>
              <a:ext cx="5083826" cy="872180"/>
            </p:xfrm>
            <a:graphic>
              <a:graphicData uri="http://schemas.openxmlformats.org/drawingml/2006/table">
                <a:tbl>
                  <a:tblPr>
                    <a:tableStyleId>{5C22544A-7EE6-4342-B048-85BDC9FD1C3A}</a:tableStyleId>
                  </a:tblPr>
                  <a:tblGrid>
                    <a:gridCol w="1333092">
                      <a:extLst>
                        <a:ext uri="{9D8B030D-6E8A-4147-A177-3AD203B41FA5}">
                          <a16:colId xmlns:a16="http://schemas.microsoft.com/office/drawing/2014/main" val="3516983233"/>
                        </a:ext>
                      </a:extLst>
                    </a:gridCol>
                    <a:gridCol w="338922">
                      <a:extLst>
                        <a:ext uri="{9D8B030D-6E8A-4147-A177-3AD203B41FA5}">
                          <a16:colId xmlns:a16="http://schemas.microsoft.com/office/drawing/2014/main" val="3718671526"/>
                        </a:ext>
                      </a:extLst>
                    </a:gridCol>
                    <a:gridCol w="594996">
                      <a:extLst>
                        <a:ext uri="{9D8B030D-6E8A-4147-A177-3AD203B41FA5}">
                          <a16:colId xmlns:a16="http://schemas.microsoft.com/office/drawing/2014/main" val="3355481533"/>
                        </a:ext>
                      </a:extLst>
                    </a:gridCol>
                    <a:gridCol w="1061955">
                      <a:extLst>
                        <a:ext uri="{9D8B030D-6E8A-4147-A177-3AD203B41FA5}">
                          <a16:colId xmlns:a16="http://schemas.microsoft.com/office/drawing/2014/main" val="1083235601"/>
                        </a:ext>
                      </a:extLst>
                    </a:gridCol>
                    <a:gridCol w="971575">
                      <a:extLst>
                        <a:ext uri="{9D8B030D-6E8A-4147-A177-3AD203B41FA5}">
                          <a16:colId xmlns:a16="http://schemas.microsoft.com/office/drawing/2014/main" val="4114735256"/>
                        </a:ext>
                      </a:extLst>
                    </a:gridCol>
                    <a:gridCol w="783286">
                      <a:extLst>
                        <a:ext uri="{9D8B030D-6E8A-4147-A177-3AD203B41FA5}">
                          <a16:colId xmlns:a16="http://schemas.microsoft.com/office/drawing/2014/main" val="1458651754"/>
                        </a:ext>
                      </a:extLst>
                    </a:gridCol>
                  </a:tblGrid>
                  <a:tr h="179515">
                    <a:tc>
                      <a:txBody>
                        <a:bodyPr/>
                        <a:lstStyle/>
                        <a:p>
                          <a:pPr algn="l" fontAlgn="b"/>
                          <a:endParaRPr lang="es-VE" sz="1400" b="1" i="0" u="none" strike="noStrike" dirty="0">
                            <a:solidFill>
                              <a:schemeClr val="bg1"/>
                            </a:solidFill>
                            <a:effectLst/>
                            <a:latin typeface="+mn-lt"/>
                          </a:endParaRPr>
                        </a:p>
                      </a:txBody>
                      <a:tcPr marL="8976" marR="8976" marT="8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fontAlgn="ctr"/>
                          <a:r>
                            <a:rPr lang="es-VE" sz="1400" b="1" u="none" strike="noStrike" dirty="0">
                              <a:solidFill>
                                <a:schemeClr val="bg1"/>
                              </a:solidFill>
                              <a:effectLst/>
                              <a:latin typeface="+mn-lt"/>
                            </a:rPr>
                            <a:t>n</a:t>
                          </a:r>
                          <a:endParaRPr lang="es-VE" sz="1400" b="1" i="0" u="none" strike="noStrike" dirty="0">
                            <a:solidFill>
                              <a:schemeClr val="bg1"/>
                            </a:solidFill>
                            <a:effectLst/>
                            <a:latin typeface="+mn-lt"/>
                          </a:endParaRPr>
                        </a:p>
                      </a:txBody>
                      <a:tcPr marL="8976" marR="8976" marT="8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fontAlgn="ctr"/>
                          <a:r>
                            <a:rPr lang="es-VE" sz="1400" b="1" u="none" strike="noStrike" dirty="0" err="1">
                              <a:solidFill>
                                <a:schemeClr val="bg1"/>
                              </a:solidFill>
                              <a:effectLst/>
                              <a:latin typeface="+mn-lt"/>
                            </a:rPr>
                            <a:t>Sites</a:t>
                          </a:r>
                          <a:endParaRPr lang="es-VE" sz="1400" b="1" i="0" u="none" strike="noStrike" dirty="0">
                            <a:solidFill>
                              <a:schemeClr val="bg1"/>
                            </a:solidFill>
                            <a:effectLst/>
                            <a:latin typeface="+mn-lt"/>
                          </a:endParaRPr>
                        </a:p>
                      </a:txBody>
                      <a:tcPr marL="8976" marR="8976" marT="8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fontAlgn="ctr"/>
                          <a14:m>
                            <m:oMathPara xmlns:m="http://schemas.openxmlformats.org/officeDocument/2006/math">
                              <m:oMathParaPr>
                                <m:jc m:val="centerGroup"/>
                              </m:oMathParaPr>
                              <m:oMath xmlns:m="http://schemas.openxmlformats.org/officeDocument/2006/math">
                                <m:acc>
                                  <m:accPr>
                                    <m:chr m:val="̅"/>
                                    <m:ctrlPr>
                                      <a:rPr lang="es-VE" sz="1400" b="1" i="1" u="none" strike="noStrike" dirty="0" smtClean="0">
                                        <a:solidFill>
                                          <a:schemeClr val="bg1"/>
                                        </a:solidFill>
                                        <a:effectLst/>
                                        <a:latin typeface="Cambria Math" panose="02040503050406030204" pitchFamily="18" charset="0"/>
                                      </a:rPr>
                                    </m:ctrlPr>
                                  </m:accPr>
                                  <m:e>
                                    <m:r>
                                      <a:rPr lang="es-VE" sz="1400" b="1" u="none" strike="noStrike" dirty="0" smtClean="0">
                                        <a:solidFill>
                                          <a:schemeClr val="bg1"/>
                                        </a:solidFill>
                                        <a:effectLst/>
                                        <a:latin typeface="Cambria Math" panose="02040503050406030204" pitchFamily="18" charset="0"/>
                                      </a:rPr>
                                      <m:t>𝐬</m:t>
                                    </m:r>
                                  </m:e>
                                </m:acc>
                              </m:oMath>
                            </m:oMathPara>
                          </a14:m>
                          <a:endParaRPr lang="es-VE" sz="1400" b="1" i="0" u="none" strike="noStrike" dirty="0">
                            <a:solidFill>
                              <a:schemeClr val="bg1"/>
                            </a:solidFill>
                            <a:effectLst/>
                            <a:latin typeface="+mn-lt"/>
                          </a:endParaRPr>
                        </a:p>
                      </a:txBody>
                      <a:tcPr marL="8976" marR="8976" marT="8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VE" sz="1400" b="1" u="none" strike="noStrike" dirty="0">
                              <a:solidFill>
                                <a:schemeClr val="bg1"/>
                              </a:solidFill>
                              <a:effectLst/>
                              <a:latin typeface="+mn-lt"/>
                            </a:rPr>
                            <a:t>1-D</a:t>
                          </a:r>
                          <a:endParaRPr lang="es-VE" sz="1400" b="1" i="0" u="none" strike="noStrike" dirty="0">
                            <a:solidFill>
                              <a:schemeClr val="bg1"/>
                            </a:solidFill>
                            <a:effectLst/>
                            <a:latin typeface="+mn-lt"/>
                          </a:endParaRPr>
                        </a:p>
                      </a:txBody>
                      <a:tcPr marL="8976" marR="8976" marT="8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s-VE" sz="1400" b="1" u="none" strike="noStrike" dirty="0">
                              <a:solidFill>
                                <a:schemeClr val="bg1"/>
                              </a:solidFill>
                              <a:effectLst/>
                              <a:latin typeface="+mn-lt"/>
                            </a:rPr>
                            <a:t>MVD</a:t>
                          </a:r>
                          <a:endParaRPr lang="es-VE" sz="1400" b="1" i="0" u="none" strike="noStrike" dirty="0">
                            <a:solidFill>
                              <a:schemeClr val="bg1"/>
                            </a:solidFill>
                            <a:effectLst/>
                            <a:latin typeface="+mn-lt"/>
                          </a:endParaRPr>
                        </a:p>
                      </a:txBody>
                      <a:tcPr marL="8976" marR="8976" marT="8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3280242461"/>
                      </a:ext>
                    </a:extLst>
                  </a:tr>
                  <a:tr h="324922">
                    <a:tc>
                      <a:txBody>
                        <a:bodyPr/>
                        <a:lstStyle/>
                        <a:p>
                          <a:pPr algn="l" fontAlgn="b"/>
                          <a:r>
                            <a:rPr lang="es-VE" sz="1400" u="none" strike="noStrike" dirty="0" err="1">
                              <a:effectLst/>
                              <a:latin typeface="+mn-lt"/>
                            </a:rPr>
                            <a:t>Pilot</a:t>
                          </a:r>
                          <a:r>
                            <a:rPr lang="es-VE" sz="1400" u="none" strike="noStrike" dirty="0">
                              <a:effectLst/>
                              <a:latin typeface="+mn-lt"/>
                            </a:rPr>
                            <a:t> data</a:t>
                          </a:r>
                          <a:endParaRPr lang="es-VE" sz="1400" b="0" i="0" u="none" strike="noStrike" dirty="0">
                            <a:solidFill>
                              <a:srgbClr val="000000"/>
                            </a:solidFill>
                            <a:effectLst/>
                            <a:latin typeface="+mn-lt"/>
                          </a:endParaRPr>
                        </a:p>
                      </a:txBody>
                      <a:tcPr marL="8976" marR="8976" marT="8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VE" sz="1400" u="none" strike="noStrike" dirty="0">
                              <a:effectLst/>
                              <a:latin typeface="+mn-lt"/>
                            </a:rPr>
                            <a:t>4</a:t>
                          </a:r>
                          <a:endParaRPr lang="es-VE" sz="1400" b="0" i="0" u="none" strike="noStrike" dirty="0">
                            <a:solidFill>
                              <a:srgbClr val="000000"/>
                            </a:solidFill>
                            <a:effectLst/>
                            <a:latin typeface="+mn-lt"/>
                          </a:endParaRPr>
                        </a:p>
                      </a:txBody>
                      <a:tcPr marL="8976" marR="8976" marT="8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VE" sz="1400" b="0" i="0" u="none" strike="noStrike" dirty="0">
                              <a:solidFill>
                                <a:srgbClr val="000000"/>
                              </a:solidFill>
                              <a:effectLst/>
                              <a:latin typeface="+mn-lt"/>
                            </a:rPr>
                            <a:t>8</a:t>
                          </a:r>
                        </a:p>
                      </a:txBody>
                      <a:tcPr marL="8976" marR="8976" marT="8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VE" sz="1400" u="none" strike="noStrike" dirty="0">
                              <a:effectLst/>
                              <a:latin typeface="+mn-lt"/>
                            </a:rPr>
                            <a:t>12.42 (±4.28)</a:t>
                          </a:r>
                          <a:endParaRPr lang="es-VE" sz="1400" b="0" i="0" u="none" strike="noStrike" dirty="0">
                            <a:solidFill>
                              <a:srgbClr val="000000"/>
                            </a:solidFill>
                            <a:effectLst/>
                            <a:latin typeface="+mn-lt"/>
                          </a:endParaRPr>
                        </a:p>
                      </a:txBody>
                      <a:tcPr marL="8976" marR="8976" marT="8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VE" sz="1400" u="none" strike="noStrike" dirty="0">
                              <a:effectLst/>
                              <a:latin typeface="+mn-lt"/>
                            </a:rPr>
                            <a:t>0.84 (±0.18)</a:t>
                          </a:r>
                          <a:endParaRPr lang="es-VE" sz="1400" b="0" i="0" u="none" strike="noStrike" dirty="0">
                            <a:solidFill>
                              <a:srgbClr val="000000"/>
                            </a:solidFill>
                            <a:effectLst/>
                            <a:latin typeface="+mn-lt"/>
                          </a:endParaRPr>
                        </a:p>
                      </a:txBody>
                      <a:tcPr marL="8976" marR="8976" marT="8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VE" sz="1400" u="none" strike="noStrike" dirty="0">
                              <a:effectLst/>
                              <a:latin typeface="+mn-lt"/>
                            </a:rPr>
                            <a:t>0.18</a:t>
                          </a:r>
                          <a:endParaRPr lang="es-VE" sz="1400" b="0" i="0" u="none" strike="noStrike" dirty="0">
                            <a:solidFill>
                              <a:srgbClr val="000000"/>
                            </a:solidFill>
                            <a:effectLst/>
                            <a:latin typeface="+mn-lt"/>
                          </a:endParaRPr>
                        </a:p>
                      </a:txBody>
                      <a:tcPr marL="8976" marR="8976" marT="8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92531718"/>
                      </a:ext>
                    </a:extLst>
                  </a:tr>
                  <a:tr h="324922">
                    <a:tc>
                      <a:txBody>
                        <a:bodyPr/>
                        <a:lstStyle/>
                        <a:p>
                          <a:pPr algn="l" fontAlgn="b"/>
                          <a:r>
                            <a:rPr lang="es-VE" sz="1400" u="none" strike="noStrike" dirty="0" err="1">
                              <a:effectLst/>
                              <a:latin typeface="+mn-lt"/>
                            </a:rPr>
                            <a:t>Simulated</a:t>
                          </a:r>
                          <a:r>
                            <a:rPr lang="es-VE" sz="1400" u="none" strike="noStrike" dirty="0">
                              <a:effectLst/>
                              <a:latin typeface="+mn-lt"/>
                            </a:rPr>
                            <a:t> data</a:t>
                          </a:r>
                          <a:endParaRPr lang="es-VE" sz="1400" b="0" i="0" u="none" strike="noStrike" dirty="0">
                            <a:solidFill>
                              <a:srgbClr val="000000"/>
                            </a:solidFill>
                            <a:effectLst/>
                            <a:latin typeface="+mn-lt"/>
                          </a:endParaRPr>
                        </a:p>
                      </a:txBody>
                      <a:tcPr marL="8976" marR="8976" marT="8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VE" sz="1400" u="none" strike="noStrike" dirty="0">
                              <a:effectLst/>
                              <a:latin typeface="+mn-lt"/>
                            </a:rPr>
                            <a:t>20</a:t>
                          </a:r>
                          <a:endParaRPr lang="es-VE" sz="1400" b="0" i="0" u="none" strike="noStrike" dirty="0">
                            <a:solidFill>
                              <a:srgbClr val="000000"/>
                            </a:solidFill>
                            <a:effectLst/>
                            <a:latin typeface="+mn-lt"/>
                          </a:endParaRPr>
                        </a:p>
                      </a:txBody>
                      <a:tcPr marL="8976" marR="8976" marT="8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VE" sz="1400" u="none" strike="noStrike" dirty="0">
                              <a:effectLst/>
                              <a:latin typeface="+mn-lt"/>
                            </a:rPr>
                            <a:t>20</a:t>
                          </a:r>
                          <a:endParaRPr lang="es-VE" sz="1400" b="0" i="0" u="none" strike="noStrike" dirty="0">
                            <a:solidFill>
                              <a:srgbClr val="000000"/>
                            </a:solidFill>
                            <a:effectLst/>
                            <a:latin typeface="+mn-lt"/>
                          </a:endParaRPr>
                        </a:p>
                      </a:txBody>
                      <a:tcPr marL="8976" marR="8976" marT="8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VE" sz="1400" u="none" strike="noStrike" dirty="0">
                              <a:effectLst/>
                              <a:latin typeface="+mn-lt"/>
                            </a:rPr>
                            <a:t>11.52 (±2.73)</a:t>
                          </a:r>
                          <a:endParaRPr lang="es-VE" sz="1400" b="0" i="0" u="none" strike="noStrike" dirty="0">
                            <a:solidFill>
                              <a:srgbClr val="000000"/>
                            </a:solidFill>
                            <a:effectLst/>
                            <a:latin typeface="+mn-lt"/>
                          </a:endParaRPr>
                        </a:p>
                      </a:txBody>
                      <a:tcPr marL="8976" marR="8976" marT="8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VE" sz="1400" u="none" strike="noStrike" dirty="0">
                              <a:effectLst/>
                              <a:latin typeface="+mn-lt"/>
                            </a:rPr>
                            <a:t>0.76 (±0.11)</a:t>
                          </a:r>
                          <a:endParaRPr lang="es-VE" sz="1400" b="0" i="0" u="none" strike="noStrike" dirty="0">
                            <a:solidFill>
                              <a:srgbClr val="000000"/>
                            </a:solidFill>
                            <a:effectLst/>
                            <a:latin typeface="+mn-lt"/>
                          </a:endParaRPr>
                        </a:p>
                      </a:txBody>
                      <a:tcPr marL="8976" marR="8976" marT="8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VE" sz="1400" u="none" strike="noStrike" dirty="0">
                              <a:effectLst/>
                              <a:latin typeface="+mn-lt"/>
                            </a:rPr>
                            <a:t>0.24-0.25</a:t>
                          </a:r>
                          <a:endParaRPr lang="es-VE" sz="1400" b="0" i="0" u="none" strike="noStrike" dirty="0">
                            <a:solidFill>
                              <a:srgbClr val="000000"/>
                            </a:solidFill>
                            <a:effectLst/>
                            <a:latin typeface="+mn-lt"/>
                          </a:endParaRPr>
                        </a:p>
                      </a:txBody>
                      <a:tcPr marL="8976" marR="8976" marT="8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75792277"/>
                      </a:ext>
                    </a:extLst>
                  </a:tr>
                </a:tbl>
              </a:graphicData>
            </a:graphic>
          </p:graphicFrame>
        </mc:Choice>
        <mc:Fallback>
          <p:graphicFrame>
            <p:nvGraphicFramePr>
              <p:cNvPr id="13" name="Tabla 12">
                <a:extLst>
                  <a:ext uri="{FF2B5EF4-FFF2-40B4-BE49-F238E27FC236}">
                    <a16:creationId xmlns:a16="http://schemas.microsoft.com/office/drawing/2014/main" id="{EE200CC5-7F4A-4ED9-8A08-1BD2363F663E}"/>
                  </a:ext>
                </a:extLst>
              </p:cNvPr>
              <p:cNvGraphicFramePr>
                <a:graphicFrameLocks noGrp="1"/>
              </p:cNvGraphicFramePr>
              <p:nvPr>
                <p:extLst>
                  <p:ext uri="{D42A27DB-BD31-4B8C-83A1-F6EECF244321}">
                    <p14:modId xmlns:p14="http://schemas.microsoft.com/office/powerpoint/2010/main" val="319068240"/>
                  </p:ext>
                </p:extLst>
              </p:nvPr>
            </p:nvGraphicFramePr>
            <p:xfrm>
              <a:off x="3536413" y="1562308"/>
              <a:ext cx="5083826" cy="872180"/>
            </p:xfrm>
            <a:graphic>
              <a:graphicData uri="http://schemas.openxmlformats.org/drawingml/2006/table">
                <a:tbl>
                  <a:tblPr>
                    <a:tableStyleId>{5C22544A-7EE6-4342-B048-85BDC9FD1C3A}</a:tableStyleId>
                  </a:tblPr>
                  <a:tblGrid>
                    <a:gridCol w="1333092">
                      <a:extLst>
                        <a:ext uri="{9D8B030D-6E8A-4147-A177-3AD203B41FA5}">
                          <a16:colId xmlns:a16="http://schemas.microsoft.com/office/drawing/2014/main" val="3516983233"/>
                        </a:ext>
                      </a:extLst>
                    </a:gridCol>
                    <a:gridCol w="338922">
                      <a:extLst>
                        <a:ext uri="{9D8B030D-6E8A-4147-A177-3AD203B41FA5}">
                          <a16:colId xmlns:a16="http://schemas.microsoft.com/office/drawing/2014/main" val="3718671526"/>
                        </a:ext>
                      </a:extLst>
                    </a:gridCol>
                    <a:gridCol w="594996">
                      <a:extLst>
                        <a:ext uri="{9D8B030D-6E8A-4147-A177-3AD203B41FA5}">
                          <a16:colId xmlns:a16="http://schemas.microsoft.com/office/drawing/2014/main" val="3355481533"/>
                        </a:ext>
                      </a:extLst>
                    </a:gridCol>
                    <a:gridCol w="1061955">
                      <a:extLst>
                        <a:ext uri="{9D8B030D-6E8A-4147-A177-3AD203B41FA5}">
                          <a16:colId xmlns:a16="http://schemas.microsoft.com/office/drawing/2014/main" val="1083235601"/>
                        </a:ext>
                      </a:extLst>
                    </a:gridCol>
                    <a:gridCol w="971575">
                      <a:extLst>
                        <a:ext uri="{9D8B030D-6E8A-4147-A177-3AD203B41FA5}">
                          <a16:colId xmlns:a16="http://schemas.microsoft.com/office/drawing/2014/main" val="4114735256"/>
                        </a:ext>
                      </a:extLst>
                    </a:gridCol>
                    <a:gridCol w="783286">
                      <a:extLst>
                        <a:ext uri="{9D8B030D-6E8A-4147-A177-3AD203B41FA5}">
                          <a16:colId xmlns:a16="http://schemas.microsoft.com/office/drawing/2014/main" val="1458651754"/>
                        </a:ext>
                      </a:extLst>
                    </a:gridCol>
                  </a:tblGrid>
                  <a:tr h="222336">
                    <a:tc>
                      <a:txBody>
                        <a:bodyPr/>
                        <a:lstStyle/>
                        <a:p>
                          <a:pPr algn="l" fontAlgn="b"/>
                          <a:endParaRPr lang="es-VE" sz="1400" b="1" i="0" u="none" strike="noStrike" dirty="0">
                            <a:solidFill>
                              <a:schemeClr val="bg1"/>
                            </a:solidFill>
                            <a:effectLst/>
                            <a:latin typeface="+mn-lt"/>
                          </a:endParaRPr>
                        </a:p>
                      </a:txBody>
                      <a:tcPr marL="8976" marR="8976" marT="8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fontAlgn="ctr"/>
                          <a:r>
                            <a:rPr lang="es-VE" sz="1400" b="1" u="none" strike="noStrike" dirty="0">
                              <a:solidFill>
                                <a:schemeClr val="bg1"/>
                              </a:solidFill>
                              <a:effectLst/>
                              <a:latin typeface="+mn-lt"/>
                            </a:rPr>
                            <a:t>n</a:t>
                          </a:r>
                          <a:endParaRPr lang="es-VE" sz="1400" b="1" i="0" u="none" strike="noStrike" dirty="0">
                            <a:solidFill>
                              <a:schemeClr val="bg1"/>
                            </a:solidFill>
                            <a:effectLst/>
                            <a:latin typeface="+mn-lt"/>
                          </a:endParaRPr>
                        </a:p>
                      </a:txBody>
                      <a:tcPr marL="8976" marR="8976" marT="8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fontAlgn="ctr"/>
                          <a:r>
                            <a:rPr lang="es-VE" sz="1400" b="1" u="none" strike="noStrike" dirty="0" err="1">
                              <a:solidFill>
                                <a:schemeClr val="bg1"/>
                              </a:solidFill>
                              <a:effectLst/>
                              <a:latin typeface="+mn-lt"/>
                            </a:rPr>
                            <a:t>Sites</a:t>
                          </a:r>
                          <a:endParaRPr lang="es-VE" sz="1400" b="1" i="0" u="none" strike="noStrike" dirty="0">
                            <a:solidFill>
                              <a:schemeClr val="bg1"/>
                            </a:solidFill>
                            <a:effectLst/>
                            <a:latin typeface="+mn-lt"/>
                          </a:endParaRPr>
                        </a:p>
                      </a:txBody>
                      <a:tcPr marL="8976" marR="8976" marT="8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endParaRPr lang="es-VE"/>
                        </a:p>
                      </a:txBody>
                      <a:tcPr marL="8976" marR="8976" marT="8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213143" t="-18919" r="-165714" b="-313514"/>
                          </a:stretch>
                        </a:blip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VE" sz="1400" b="1" u="none" strike="noStrike" dirty="0">
                              <a:solidFill>
                                <a:schemeClr val="bg1"/>
                              </a:solidFill>
                              <a:effectLst/>
                              <a:latin typeface="+mn-lt"/>
                            </a:rPr>
                            <a:t>1-D</a:t>
                          </a:r>
                          <a:endParaRPr lang="es-VE" sz="1400" b="1" i="0" u="none" strike="noStrike" dirty="0">
                            <a:solidFill>
                              <a:schemeClr val="bg1"/>
                            </a:solidFill>
                            <a:effectLst/>
                            <a:latin typeface="+mn-lt"/>
                          </a:endParaRPr>
                        </a:p>
                      </a:txBody>
                      <a:tcPr marL="8976" marR="8976" marT="8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s-VE" sz="1400" b="1" u="none" strike="noStrike" dirty="0">
                              <a:solidFill>
                                <a:schemeClr val="bg1"/>
                              </a:solidFill>
                              <a:effectLst/>
                              <a:latin typeface="+mn-lt"/>
                            </a:rPr>
                            <a:t>MVD</a:t>
                          </a:r>
                          <a:endParaRPr lang="es-VE" sz="1400" b="1" i="0" u="none" strike="noStrike" dirty="0">
                            <a:solidFill>
                              <a:schemeClr val="bg1"/>
                            </a:solidFill>
                            <a:effectLst/>
                            <a:latin typeface="+mn-lt"/>
                          </a:endParaRPr>
                        </a:p>
                      </a:txBody>
                      <a:tcPr marL="8976" marR="8976" marT="8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3280242461"/>
                      </a:ext>
                    </a:extLst>
                  </a:tr>
                  <a:tr h="324922">
                    <a:tc>
                      <a:txBody>
                        <a:bodyPr/>
                        <a:lstStyle/>
                        <a:p>
                          <a:pPr algn="l" fontAlgn="b"/>
                          <a:r>
                            <a:rPr lang="es-VE" sz="1400" u="none" strike="noStrike" dirty="0" err="1">
                              <a:effectLst/>
                              <a:latin typeface="+mn-lt"/>
                            </a:rPr>
                            <a:t>Pilot</a:t>
                          </a:r>
                          <a:r>
                            <a:rPr lang="es-VE" sz="1400" u="none" strike="noStrike" dirty="0">
                              <a:effectLst/>
                              <a:latin typeface="+mn-lt"/>
                            </a:rPr>
                            <a:t> data</a:t>
                          </a:r>
                          <a:endParaRPr lang="es-VE" sz="1400" b="0" i="0" u="none" strike="noStrike" dirty="0">
                            <a:solidFill>
                              <a:srgbClr val="000000"/>
                            </a:solidFill>
                            <a:effectLst/>
                            <a:latin typeface="+mn-lt"/>
                          </a:endParaRPr>
                        </a:p>
                      </a:txBody>
                      <a:tcPr marL="8976" marR="8976" marT="8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VE" sz="1400" u="none" strike="noStrike" dirty="0">
                              <a:effectLst/>
                              <a:latin typeface="+mn-lt"/>
                            </a:rPr>
                            <a:t>4</a:t>
                          </a:r>
                          <a:endParaRPr lang="es-VE" sz="1400" b="0" i="0" u="none" strike="noStrike" dirty="0">
                            <a:solidFill>
                              <a:srgbClr val="000000"/>
                            </a:solidFill>
                            <a:effectLst/>
                            <a:latin typeface="+mn-lt"/>
                          </a:endParaRPr>
                        </a:p>
                      </a:txBody>
                      <a:tcPr marL="8976" marR="8976" marT="8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VE" sz="1400" b="0" i="0" u="none" strike="noStrike" dirty="0">
                              <a:solidFill>
                                <a:srgbClr val="000000"/>
                              </a:solidFill>
                              <a:effectLst/>
                              <a:latin typeface="+mn-lt"/>
                            </a:rPr>
                            <a:t>8</a:t>
                          </a:r>
                        </a:p>
                      </a:txBody>
                      <a:tcPr marL="8976" marR="8976" marT="8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VE" sz="1400" u="none" strike="noStrike" dirty="0">
                              <a:effectLst/>
                              <a:latin typeface="+mn-lt"/>
                            </a:rPr>
                            <a:t>12.42 (±4.28)</a:t>
                          </a:r>
                          <a:endParaRPr lang="es-VE" sz="1400" b="0" i="0" u="none" strike="noStrike" dirty="0">
                            <a:solidFill>
                              <a:srgbClr val="000000"/>
                            </a:solidFill>
                            <a:effectLst/>
                            <a:latin typeface="+mn-lt"/>
                          </a:endParaRPr>
                        </a:p>
                      </a:txBody>
                      <a:tcPr marL="8976" marR="8976" marT="8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VE" sz="1400" u="none" strike="noStrike" dirty="0">
                              <a:effectLst/>
                              <a:latin typeface="+mn-lt"/>
                            </a:rPr>
                            <a:t>0.84 (±0.18)</a:t>
                          </a:r>
                          <a:endParaRPr lang="es-VE" sz="1400" b="0" i="0" u="none" strike="noStrike" dirty="0">
                            <a:solidFill>
                              <a:srgbClr val="000000"/>
                            </a:solidFill>
                            <a:effectLst/>
                            <a:latin typeface="+mn-lt"/>
                          </a:endParaRPr>
                        </a:p>
                      </a:txBody>
                      <a:tcPr marL="8976" marR="8976" marT="8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VE" sz="1400" u="none" strike="noStrike" dirty="0">
                              <a:effectLst/>
                              <a:latin typeface="+mn-lt"/>
                            </a:rPr>
                            <a:t>0.18</a:t>
                          </a:r>
                          <a:endParaRPr lang="es-VE" sz="1400" b="0" i="0" u="none" strike="noStrike" dirty="0">
                            <a:solidFill>
                              <a:srgbClr val="000000"/>
                            </a:solidFill>
                            <a:effectLst/>
                            <a:latin typeface="+mn-lt"/>
                          </a:endParaRPr>
                        </a:p>
                      </a:txBody>
                      <a:tcPr marL="8976" marR="8976" marT="8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92531718"/>
                      </a:ext>
                    </a:extLst>
                  </a:tr>
                  <a:tr h="324922">
                    <a:tc>
                      <a:txBody>
                        <a:bodyPr/>
                        <a:lstStyle/>
                        <a:p>
                          <a:pPr algn="l" fontAlgn="b"/>
                          <a:r>
                            <a:rPr lang="es-VE" sz="1400" u="none" strike="noStrike" dirty="0" err="1">
                              <a:effectLst/>
                              <a:latin typeface="+mn-lt"/>
                            </a:rPr>
                            <a:t>Simulated</a:t>
                          </a:r>
                          <a:r>
                            <a:rPr lang="es-VE" sz="1400" u="none" strike="noStrike" dirty="0">
                              <a:effectLst/>
                              <a:latin typeface="+mn-lt"/>
                            </a:rPr>
                            <a:t> data</a:t>
                          </a:r>
                          <a:endParaRPr lang="es-VE" sz="1400" b="0" i="0" u="none" strike="noStrike" dirty="0">
                            <a:solidFill>
                              <a:srgbClr val="000000"/>
                            </a:solidFill>
                            <a:effectLst/>
                            <a:latin typeface="+mn-lt"/>
                          </a:endParaRPr>
                        </a:p>
                      </a:txBody>
                      <a:tcPr marL="8976" marR="8976" marT="8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VE" sz="1400" u="none" strike="noStrike" dirty="0">
                              <a:effectLst/>
                              <a:latin typeface="+mn-lt"/>
                            </a:rPr>
                            <a:t>20</a:t>
                          </a:r>
                          <a:endParaRPr lang="es-VE" sz="1400" b="0" i="0" u="none" strike="noStrike" dirty="0">
                            <a:solidFill>
                              <a:srgbClr val="000000"/>
                            </a:solidFill>
                            <a:effectLst/>
                            <a:latin typeface="+mn-lt"/>
                          </a:endParaRPr>
                        </a:p>
                      </a:txBody>
                      <a:tcPr marL="8976" marR="8976" marT="8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VE" sz="1400" u="none" strike="noStrike" dirty="0">
                              <a:effectLst/>
                              <a:latin typeface="+mn-lt"/>
                            </a:rPr>
                            <a:t>20</a:t>
                          </a:r>
                          <a:endParaRPr lang="es-VE" sz="1400" b="0" i="0" u="none" strike="noStrike" dirty="0">
                            <a:solidFill>
                              <a:srgbClr val="000000"/>
                            </a:solidFill>
                            <a:effectLst/>
                            <a:latin typeface="+mn-lt"/>
                          </a:endParaRPr>
                        </a:p>
                      </a:txBody>
                      <a:tcPr marL="8976" marR="8976" marT="8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VE" sz="1400" u="none" strike="noStrike" dirty="0">
                              <a:effectLst/>
                              <a:latin typeface="+mn-lt"/>
                            </a:rPr>
                            <a:t>11.52 (±2.73)</a:t>
                          </a:r>
                          <a:endParaRPr lang="es-VE" sz="1400" b="0" i="0" u="none" strike="noStrike" dirty="0">
                            <a:solidFill>
                              <a:srgbClr val="000000"/>
                            </a:solidFill>
                            <a:effectLst/>
                            <a:latin typeface="+mn-lt"/>
                          </a:endParaRPr>
                        </a:p>
                      </a:txBody>
                      <a:tcPr marL="8976" marR="8976" marT="8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VE" sz="1400" u="none" strike="noStrike" dirty="0">
                              <a:effectLst/>
                              <a:latin typeface="+mn-lt"/>
                            </a:rPr>
                            <a:t>0.76 (±0.11)</a:t>
                          </a:r>
                          <a:endParaRPr lang="es-VE" sz="1400" b="0" i="0" u="none" strike="noStrike" dirty="0">
                            <a:solidFill>
                              <a:srgbClr val="000000"/>
                            </a:solidFill>
                            <a:effectLst/>
                            <a:latin typeface="+mn-lt"/>
                          </a:endParaRPr>
                        </a:p>
                      </a:txBody>
                      <a:tcPr marL="8976" marR="8976" marT="8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VE" sz="1400" u="none" strike="noStrike" dirty="0">
                              <a:effectLst/>
                              <a:latin typeface="+mn-lt"/>
                            </a:rPr>
                            <a:t>0.24-0.25</a:t>
                          </a:r>
                          <a:endParaRPr lang="es-VE" sz="1400" b="0" i="0" u="none" strike="noStrike" dirty="0">
                            <a:solidFill>
                              <a:srgbClr val="000000"/>
                            </a:solidFill>
                            <a:effectLst/>
                            <a:latin typeface="+mn-lt"/>
                          </a:endParaRPr>
                        </a:p>
                      </a:txBody>
                      <a:tcPr marL="8976" marR="8976" marT="8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75792277"/>
                      </a:ext>
                    </a:extLst>
                  </a:tr>
                </a:tbl>
              </a:graphicData>
            </a:graphic>
          </p:graphicFrame>
        </mc:Fallback>
      </mc:AlternateContent>
      <p:pic>
        <p:nvPicPr>
          <p:cNvPr id="14" name="Imagen 13">
            <a:extLst>
              <a:ext uri="{FF2B5EF4-FFF2-40B4-BE49-F238E27FC236}">
                <a16:creationId xmlns:a16="http://schemas.microsoft.com/office/drawing/2014/main" id="{37C9AC8A-A5B4-4B4D-88AB-58D18C6A1AC4}"/>
              </a:ext>
            </a:extLst>
          </p:cNvPr>
          <p:cNvPicPr>
            <a:picLocks noChangeAspect="1"/>
          </p:cNvPicPr>
          <p:nvPr/>
        </p:nvPicPr>
        <p:blipFill>
          <a:blip r:embed="rId3"/>
          <a:stretch>
            <a:fillRect/>
          </a:stretch>
        </p:blipFill>
        <p:spPr>
          <a:xfrm>
            <a:off x="3172859" y="2573363"/>
            <a:ext cx="5557550" cy="4284637"/>
          </a:xfrm>
          <a:prstGeom prst="rect">
            <a:avLst/>
          </a:prstGeom>
        </p:spPr>
      </p:pic>
      <p:sp>
        <p:nvSpPr>
          <p:cNvPr id="15" name="CuadroTexto 14">
            <a:extLst>
              <a:ext uri="{FF2B5EF4-FFF2-40B4-BE49-F238E27FC236}">
                <a16:creationId xmlns:a16="http://schemas.microsoft.com/office/drawing/2014/main" id="{6DCC7C9F-2D5F-4D72-B736-065475F8DD17}"/>
              </a:ext>
            </a:extLst>
          </p:cNvPr>
          <p:cNvSpPr txBox="1"/>
          <p:nvPr/>
        </p:nvSpPr>
        <p:spPr>
          <a:xfrm>
            <a:off x="4338639" y="4016838"/>
            <a:ext cx="918130" cy="307777"/>
          </a:xfrm>
          <a:prstGeom prst="rect">
            <a:avLst/>
          </a:prstGeom>
          <a:noFill/>
        </p:spPr>
        <p:txBody>
          <a:bodyPr wrap="square" rtlCol="0">
            <a:spAutoFit/>
          </a:bodyPr>
          <a:lstStyle/>
          <a:p>
            <a:r>
              <a:rPr lang="es-VE" sz="1400" dirty="0"/>
              <a:t>↓ 35%</a:t>
            </a:r>
          </a:p>
        </p:txBody>
      </p:sp>
      <p:sp>
        <p:nvSpPr>
          <p:cNvPr id="16" name="Rectángulo 15">
            <a:extLst>
              <a:ext uri="{FF2B5EF4-FFF2-40B4-BE49-F238E27FC236}">
                <a16:creationId xmlns:a16="http://schemas.microsoft.com/office/drawing/2014/main" id="{8ED6012F-A7AF-44D2-B9C7-6F63456A8F6A}"/>
              </a:ext>
            </a:extLst>
          </p:cNvPr>
          <p:cNvSpPr/>
          <p:nvPr/>
        </p:nvSpPr>
        <p:spPr>
          <a:xfrm>
            <a:off x="4090989" y="3819525"/>
            <a:ext cx="247650" cy="271347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ángulo 16">
            <a:extLst>
              <a:ext uri="{FF2B5EF4-FFF2-40B4-BE49-F238E27FC236}">
                <a16:creationId xmlns:a16="http://schemas.microsoft.com/office/drawing/2014/main" id="{4E5FE39F-F800-4078-B745-927228E61D1E}"/>
              </a:ext>
            </a:extLst>
          </p:cNvPr>
          <p:cNvSpPr/>
          <p:nvPr/>
        </p:nvSpPr>
        <p:spPr>
          <a:xfrm>
            <a:off x="6802438" y="6216650"/>
            <a:ext cx="379411" cy="3163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uadroTexto 17">
            <a:extLst>
              <a:ext uri="{FF2B5EF4-FFF2-40B4-BE49-F238E27FC236}">
                <a16:creationId xmlns:a16="http://schemas.microsoft.com/office/drawing/2014/main" id="{94B30AB8-1E55-4B8A-804A-CB3C330B1042}"/>
              </a:ext>
            </a:extLst>
          </p:cNvPr>
          <p:cNvSpPr txBox="1"/>
          <p:nvPr/>
        </p:nvSpPr>
        <p:spPr>
          <a:xfrm>
            <a:off x="7100889" y="5891652"/>
            <a:ext cx="787188" cy="307777"/>
          </a:xfrm>
          <a:prstGeom prst="rect">
            <a:avLst/>
          </a:prstGeom>
          <a:noFill/>
        </p:spPr>
        <p:txBody>
          <a:bodyPr wrap="square" rtlCol="0">
            <a:spAutoFit/>
          </a:bodyPr>
          <a:lstStyle/>
          <a:p>
            <a:r>
              <a:rPr lang="es-VE" sz="1400" dirty="0"/>
              <a:t>↑10 %</a:t>
            </a:r>
          </a:p>
        </p:txBody>
      </p:sp>
      <p:pic>
        <p:nvPicPr>
          <p:cNvPr id="22" name="Imagen 21">
            <a:extLst>
              <a:ext uri="{FF2B5EF4-FFF2-40B4-BE49-F238E27FC236}">
                <a16:creationId xmlns:a16="http://schemas.microsoft.com/office/drawing/2014/main" id="{65D075FA-B642-4B5F-95A3-525EE39F19F8}"/>
              </a:ext>
            </a:extLst>
          </p:cNvPr>
          <p:cNvPicPr>
            <a:picLocks noChangeAspect="1"/>
          </p:cNvPicPr>
          <p:nvPr/>
        </p:nvPicPr>
        <p:blipFill rotWithShape="1">
          <a:blip r:embed="rId4">
            <a:extLst>
              <a:ext uri="{28A0092B-C50C-407E-A947-70E740481C1C}">
                <a14:useLocalDpi xmlns:a14="http://schemas.microsoft.com/office/drawing/2010/main" val="0"/>
              </a:ext>
            </a:extLst>
          </a:blip>
          <a:srcRect r="8606"/>
          <a:stretch/>
        </p:blipFill>
        <p:spPr>
          <a:xfrm>
            <a:off x="709060" y="3289581"/>
            <a:ext cx="2323644" cy="1696649"/>
          </a:xfrm>
          <a:prstGeom prst="rect">
            <a:avLst/>
          </a:prstGeom>
        </p:spPr>
      </p:pic>
      <p:pic>
        <p:nvPicPr>
          <p:cNvPr id="24" name="Imagen 23">
            <a:extLst>
              <a:ext uri="{FF2B5EF4-FFF2-40B4-BE49-F238E27FC236}">
                <a16:creationId xmlns:a16="http://schemas.microsoft.com/office/drawing/2014/main" id="{03A8DCFE-6B1E-48E3-824D-E850ECCD7B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745" y="5055849"/>
            <a:ext cx="2328958" cy="1746719"/>
          </a:xfrm>
          <a:prstGeom prst="rect">
            <a:avLst/>
          </a:prstGeom>
        </p:spPr>
      </p:pic>
      <p:pic>
        <p:nvPicPr>
          <p:cNvPr id="26" name="Imagen 25">
            <a:extLst>
              <a:ext uri="{FF2B5EF4-FFF2-40B4-BE49-F238E27FC236}">
                <a16:creationId xmlns:a16="http://schemas.microsoft.com/office/drawing/2014/main" id="{99428AD6-1E02-4D16-A284-BBDFFB7D79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3745" y="1608196"/>
            <a:ext cx="2323644" cy="1613642"/>
          </a:xfrm>
          <a:prstGeom prst="rect">
            <a:avLst/>
          </a:prstGeom>
        </p:spPr>
      </p:pic>
    </p:spTree>
    <p:extLst>
      <p:ext uri="{BB962C8B-B14F-4D97-AF65-F5344CB8AC3E}">
        <p14:creationId xmlns:p14="http://schemas.microsoft.com/office/powerpoint/2010/main" val="1184384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P spid="16" grpId="0" animBg="1"/>
      <p:bldP spid="17" grpId="0" animBg="1"/>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847DCDA-EBCF-428B-B8D4-DBA5486FE9D0}"/>
              </a:ext>
            </a:extLst>
          </p:cNvPr>
          <p:cNvSpPr txBox="1"/>
          <p:nvPr/>
        </p:nvSpPr>
        <p:spPr>
          <a:xfrm>
            <a:off x="88135" y="123334"/>
            <a:ext cx="5266063" cy="369332"/>
          </a:xfrm>
          <a:prstGeom prst="rect">
            <a:avLst/>
          </a:prstGeom>
          <a:noFill/>
        </p:spPr>
        <p:txBody>
          <a:bodyPr wrap="square" rtlCol="0">
            <a:spAutoFit/>
          </a:bodyPr>
          <a:lstStyle/>
          <a:p>
            <a:r>
              <a:rPr lang="en-US" b="1" dirty="0"/>
              <a:t>Evaluation of protocol with real data</a:t>
            </a:r>
          </a:p>
        </p:txBody>
      </p:sp>
      <p:sp>
        <p:nvSpPr>
          <p:cNvPr id="3" name="CuadroTexto 2">
            <a:extLst>
              <a:ext uri="{FF2B5EF4-FFF2-40B4-BE49-F238E27FC236}">
                <a16:creationId xmlns:a16="http://schemas.microsoft.com/office/drawing/2014/main" id="{BBC92FDF-A5C0-4C62-8F59-F8B102D9274F}"/>
              </a:ext>
            </a:extLst>
          </p:cNvPr>
          <p:cNvSpPr txBox="1"/>
          <p:nvPr/>
        </p:nvSpPr>
        <p:spPr>
          <a:xfrm>
            <a:off x="88134" y="638978"/>
            <a:ext cx="9452473" cy="923330"/>
          </a:xfrm>
          <a:prstGeom prst="rect">
            <a:avLst/>
          </a:prstGeom>
          <a:noFill/>
        </p:spPr>
        <p:txBody>
          <a:bodyPr wrap="square" rtlCol="0">
            <a:spAutoFit/>
          </a:bodyPr>
          <a:lstStyle/>
          <a:p>
            <a:r>
              <a:rPr lang="en-US" u="sng" dirty="0" err="1"/>
              <a:t>Epibionts</a:t>
            </a:r>
            <a:r>
              <a:rPr lang="en-US" u="sng" dirty="0"/>
              <a:t> on Caribbean mangrove roots</a:t>
            </a:r>
          </a:p>
          <a:p>
            <a:r>
              <a:rPr lang="en-US" dirty="0"/>
              <a:t>	La </a:t>
            </a:r>
            <a:r>
              <a:rPr lang="en-US" dirty="0" err="1"/>
              <a:t>Restinga</a:t>
            </a:r>
            <a:r>
              <a:rPr lang="en-US" dirty="0"/>
              <a:t> National Park, Venezuela</a:t>
            </a:r>
          </a:p>
          <a:p>
            <a:r>
              <a:rPr lang="en-US" dirty="0"/>
              <a:t>	Data: cover of 110 species registered in 8 roots, 4 sites, 3 sectors along a gradient </a:t>
            </a:r>
            <a:r>
              <a:rPr lang="en-US" sz="1200" dirty="0"/>
              <a:t>(96 samples) </a:t>
            </a:r>
            <a:endParaRPr lang="en-US" dirty="0"/>
          </a:p>
        </p:txBody>
      </p:sp>
      <mc:AlternateContent xmlns:mc="http://schemas.openxmlformats.org/markup-compatibility/2006" xmlns:a14="http://schemas.microsoft.com/office/drawing/2010/main">
        <mc:Choice Requires="a14">
          <p:graphicFrame>
            <p:nvGraphicFramePr>
              <p:cNvPr id="5" name="Tabla 4">
                <a:extLst>
                  <a:ext uri="{FF2B5EF4-FFF2-40B4-BE49-F238E27FC236}">
                    <a16:creationId xmlns:a16="http://schemas.microsoft.com/office/drawing/2014/main" id="{DF7A179E-7A1D-4072-B1B8-1DDF147E201A}"/>
                  </a:ext>
                </a:extLst>
              </p:cNvPr>
              <p:cNvGraphicFramePr>
                <a:graphicFrameLocks noGrp="1"/>
              </p:cNvGraphicFramePr>
              <p:nvPr>
                <p:extLst>
                  <p:ext uri="{D42A27DB-BD31-4B8C-83A1-F6EECF244321}">
                    <p14:modId xmlns:p14="http://schemas.microsoft.com/office/powerpoint/2010/main" val="2976438916"/>
                  </p:ext>
                </p:extLst>
              </p:nvPr>
            </p:nvGraphicFramePr>
            <p:xfrm>
              <a:off x="2583711" y="1864266"/>
              <a:ext cx="6337005" cy="2821712"/>
            </p:xfrm>
            <a:graphic>
              <a:graphicData uri="http://schemas.openxmlformats.org/drawingml/2006/table">
                <a:tbl>
                  <a:tblPr>
                    <a:tableStyleId>{5C22544A-7EE6-4342-B048-85BDC9FD1C3A}</a:tableStyleId>
                  </a:tblPr>
                  <a:tblGrid>
                    <a:gridCol w="1169582">
                      <a:extLst>
                        <a:ext uri="{9D8B030D-6E8A-4147-A177-3AD203B41FA5}">
                          <a16:colId xmlns:a16="http://schemas.microsoft.com/office/drawing/2014/main" val="2843662281"/>
                        </a:ext>
                      </a:extLst>
                    </a:gridCol>
                    <a:gridCol w="923487">
                      <a:extLst>
                        <a:ext uri="{9D8B030D-6E8A-4147-A177-3AD203B41FA5}">
                          <a16:colId xmlns:a16="http://schemas.microsoft.com/office/drawing/2014/main" val="650773199"/>
                        </a:ext>
                      </a:extLst>
                    </a:gridCol>
                    <a:gridCol w="383488">
                      <a:extLst>
                        <a:ext uri="{9D8B030D-6E8A-4147-A177-3AD203B41FA5}">
                          <a16:colId xmlns:a16="http://schemas.microsoft.com/office/drawing/2014/main" val="1482645770"/>
                        </a:ext>
                      </a:extLst>
                    </a:gridCol>
                    <a:gridCol w="673235">
                      <a:extLst>
                        <a:ext uri="{9D8B030D-6E8A-4147-A177-3AD203B41FA5}">
                          <a16:colId xmlns:a16="http://schemas.microsoft.com/office/drawing/2014/main" val="3465789463"/>
                        </a:ext>
                      </a:extLst>
                    </a:gridCol>
                    <a:gridCol w="1201597">
                      <a:extLst>
                        <a:ext uri="{9D8B030D-6E8A-4147-A177-3AD203B41FA5}">
                          <a16:colId xmlns:a16="http://schemas.microsoft.com/office/drawing/2014/main" val="739186836"/>
                        </a:ext>
                      </a:extLst>
                    </a:gridCol>
                    <a:gridCol w="1099332">
                      <a:extLst>
                        <a:ext uri="{9D8B030D-6E8A-4147-A177-3AD203B41FA5}">
                          <a16:colId xmlns:a16="http://schemas.microsoft.com/office/drawing/2014/main" val="2704028134"/>
                        </a:ext>
                      </a:extLst>
                    </a:gridCol>
                    <a:gridCol w="886284">
                      <a:extLst>
                        <a:ext uri="{9D8B030D-6E8A-4147-A177-3AD203B41FA5}">
                          <a16:colId xmlns:a16="http://schemas.microsoft.com/office/drawing/2014/main" val="2651587995"/>
                        </a:ext>
                      </a:extLst>
                    </a:gridCol>
                  </a:tblGrid>
                  <a:tr h="179515">
                    <a:tc>
                      <a:txBody>
                        <a:bodyPr/>
                        <a:lstStyle/>
                        <a:p>
                          <a:pPr algn="l" fontAlgn="b"/>
                          <a:endParaRPr lang="es-VE" sz="1400" b="1" i="0" u="none" strike="noStrike" dirty="0">
                            <a:solidFill>
                              <a:schemeClr val="bg1"/>
                            </a:solidFill>
                            <a:effectLst/>
                            <a:latin typeface="+mn-lt"/>
                          </a:endParaRPr>
                        </a:p>
                      </a:txBody>
                      <a:tcPr marL="8976" marR="8976" marT="8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l" fontAlgn="b"/>
                          <a:endParaRPr lang="es-VE" sz="1400" b="1" i="0" u="none" strike="noStrike" dirty="0">
                            <a:solidFill>
                              <a:schemeClr val="bg1"/>
                            </a:solidFill>
                            <a:effectLst/>
                            <a:latin typeface="+mn-lt"/>
                          </a:endParaRPr>
                        </a:p>
                      </a:txBody>
                      <a:tcPr marL="8976" marR="8976" marT="8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fontAlgn="ctr"/>
                          <a:r>
                            <a:rPr lang="es-VE" sz="1400" b="1" u="none" strike="noStrike" dirty="0">
                              <a:solidFill>
                                <a:schemeClr val="bg1"/>
                              </a:solidFill>
                              <a:effectLst/>
                              <a:latin typeface="+mn-lt"/>
                            </a:rPr>
                            <a:t>n</a:t>
                          </a:r>
                          <a:endParaRPr lang="es-VE" sz="1400" b="1" i="0" u="none" strike="noStrike" dirty="0">
                            <a:solidFill>
                              <a:schemeClr val="bg1"/>
                            </a:solidFill>
                            <a:effectLst/>
                            <a:latin typeface="+mn-lt"/>
                          </a:endParaRPr>
                        </a:p>
                      </a:txBody>
                      <a:tcPr marL="8976" marR="8976" marT="8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fontAlgn="ctr"/>
                          <a:r>
                            <a:rPr lang="es-VE" sz="1400" b="1" u="none" strike="noStrike" dirty="0" err="1">
                              <a:solidFill>
                                <a:schemeClr val="bg1"/>
                              </a:solidFill>
                              <a:effectLst/>
                              <a:latin typeface="+mn-lt"/>
                            </a:rPr>
                            <a:t>Sites</a:t>
                          </a:r>
                          <a:endParaRPr lang="es-VE" sz="1400" b="1" i="0" u="none" strike="noStrike" dirty="0">
                            <a:solidFill>
                              <a:schemeClr val="bg1"/>
                            </a:solidFill>
                            <a:effectLst/>
                            <a:latin typeface="+mn-lt"/>
                          </a:endParaRPr>
                        </a:p>
                      </a:txBody>
                      <a:tcPr marL="8976" marR="8976" marT="8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fontAlgn="ctr"/>
                          <a14:m>
                            <m:oMathPara xmlns:m="http://schemas.openxmlformats.org/officeDocument/2006/math">
                              <m:oMathParaPr>
                                <m:jc m:val="centerGroup"/>
                              </m:oMathParaPr>
                              <m:oMath xmlns:m="http://schemas.openxmlformats.org/officeDocument/2006/math">
                                <m:acc>
                                  <m:accPr>
                                    <m:chr m:val="̅"/>
                                    <m:ctrlPr>
                                      <a:rPr lang="es-VE" sz="1400" b="1" i="1" u="none" strike="noStrike" dirty="0" smtClean="0">
                                        <a:solidFill>
                                          <a:schemeClr val="bg1"/>
                                        </a:solidFill>
                                        <a:effectLst/>
                                        <a:latin typeface="Cambria Math" panose="02040503050406030204" pitchFamily="18" charset="0"/>
                                      </a:rPr>
                                    </m:ctrlPr>
                                  </m:accPr>
                                  <m:e>
                                    <m:r>
                                      <a:rPr lang="es-VE" sz="1400" b="1" u="none" strike="noStrike" dirty="0" smtClean="0">
                                        <a:solidFill>
                                          <a:schemeClr val="bg1"/>
                                        </a:solidFill>
                                        <a:effectLst/>
                                        <a:latin typeface="Cambria Math" panose="02040503050406030204" pitchFamily="18" charset="0"/>
                                      </a:rPr>
                                      <m:t>𝐬</m:t>
                                    </m:r>
                                  </m:e>
                                </m:acc>
                              </m:oMath>
                            </m:oMathPara>
                          </a14:m>
                          <a:endParaRPr lang="es-VE" sz="1400" b="1" i="0" u="none" strike="noStrike" dirty="0">
                            <a:solidFill>
                              <a:schemeClr val="bg1"/>
                            </a:solidFill>
                            <a:effectLst/>
                            <a:latin typeface="+mn-lt"/>
                          </a:endParaRPr>
                        </a:p>
                      </a:txBody>
                      <a:tcPr marL="8976" marR="8976" marT="8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VE" sz="1400" b="1" u="none" strike="noStrike" dirty="0">
                              <a:solidFill>
                                <a:schemeClr val="bg1"/>
                              </a:solidFill>
                              <a:effectLst/>
                              <a:latin typeface="+mn-lt"/>
                            </a:rPr>
                            <a:t>1-D</a:t>
                          </a:r>
                          <a:endParaRPr lang="es-VE" sz="1400" b="1" i="0" u="none" strike="noStrike" dirty="0">
                            <a:solidFill>
                              <a:schemeClr val="bg1"/>
                            </a:solidFill>
                            <a:effectLst/>
                            <a:latin typeface="+mn-lt"/>
                          </a:endParaRPr>
                        </a:p>
                      </a:txBody>
                      <a:tcPr marL="8976" marR="8976" marT="8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s-VE" sz="1400" b="1" u="none" strike="noStrike" dirty="0">
                              <a:solidFill>
                                <a:schemeClr val="bg1"/>
                              </a:solidFill>
                              <a:effectLst/>
                              <a:latin typeface="+mn-lt"/>
                            </a:rPr>
                            <a:t>MVD</a:t>
                          </a:r>
                          <a:endParaRPr lang="es-VE" sz="1400" b="1" i="0" u="none" strike="noStrike" dirty="0">
                            <a:solidFill>
                              <a:schemeClr val="bg1"/>
                            </a:solidFill>
                            <a:effectLst/>
                            <a:latin typeface="+mn-lt"/>
                          </a:endParaRPr>
                        </a:p>
                      </a:txBody>
                      <a:tcPr marL="8976" marR="8976" marT="8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177038527"/>
                      </a:ext>
                    </a:extLst>
                  </a:tr>
                  <a:tr h="324922">
                    <a:tc>
                      <a:txBody>
                        <a:bodyPr/>
                        <a:lstStyle/>
                        <a:p>
                          <a:pPr algn="l">
                            <a:lnSpc>
                              <a:spcPct val="150000"/>
                            </a:lnSpc>
                            <a:spcBef>
                              <a:spcPts val="1200"/>
                            </a:spcBef>
                            <a:spcAft>
                              <a:spcPts val="0"/>
                            </a:spcAft>
                          </a:pPr>
                          <a:r>
                            <a:rPr lang="es-VE" sz="1400" dirty="0" err="1">
                              <a:effectLst/>
                              <a:latin typeface="+mn-lt"/>
                            </a:rPr>
                            <a:t>External</a:t>
                          </a:r>
                          <a:endParaRPr lang="es-VE" sz="1400" dirty="0">
                            <a:solidFill>
                              <a:srgbClr val="000000"/>
                            </a:solidFill>
                            <a:effectLst/>
                            <a:latin typeface="+mn-lt"/>
                            <a:ea typeface="Calibri" panose="020F0502020204030204" pitchFamily="34" charset="0"/>
                            <a:cs typeface="Times New Roman" panose="02020603050405020304" pitchFamily="18" charset="0"/>
                          </a:endParaRPr>
                        </a:p>
                      </a:txBody>
                      <a:tcPr marL="44236" marR="4423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50000"/>
                            </a:lnSpc>
                            <a:spcBef>
                              <a:spcPts val="1200"/>
                            </a:spcBef>
                            <a:spcAft>
                              <a:spcPts val="0"/>
                            </a:spcAft>
                          </a:pPr>
                          <a:r>
                            <a:rPr lang="es-VE" sz="1400" dirty="0" err="1">
                              <a:effectLst/>
                              <a:latin typeface="+mn-lt"/>
                            </a:rPr>
                            <a:t>Pilot</a:t>
                          </a:r>
                          <a:endParaRPr lang="es-VE" sz="1400" dirty="0">
                            <a:solidFill>
                              <a:srgbClr val="000000"/>
                            </a:solidFill>
                            <a:effectLst/>
                            <a:latin typeface="+mn-lt"/>
                            <a:ea typeface="Calibri" panose="020F0502020204030204" pitchFamily="34" charset="0"/>
                            <a:cs typeface="Times New Roman" panose="02020603050405020304" pitchFamily="18" charset="0"/>
                          </a:endParaRPr>
                        </a:p>
                      </a:txBody>
                      <a:tcPr marL="44236" marR="4423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200"/>
                            </a:spcBef>
                            <a:spcAft>
                              <a:spcPts val="0"/>
                            </a:spcAft>
                          </a:pPr>
                          <a:r>
                            <a:rPr lang="es-VE" sz="1400" dirty="0">
                              <a:effectLst/>
                              <a:latin typeface="+mn-lt"/>
                            </a:rPr>
                            <a:t>32</a:t>
                          </a:r>
                          <a:endParaRPr lang="es-VE" sz="1400" dirty="0">
                            <a:solidFill>
                              <a:srgbClr val="000000"/>
                            </a:solidFill>
                            <a:effectLst/>
                            <a:latin typeface="+mn-lt"/>
                            <a:ea typeface="Calibri" panose="020F0502020204030204" pitchFamily="34" charset="0"/>
                            <a:cs typeface="Times New Roman" panose="02020603050405020304" pitchFamily="18" charset="0"/>
                          </a:endParaRPr>
                        </a:p>
                      </a:txBody>
                      <a:tcPr marL="44236" marR="442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200"/>
                            </a:spcBef>
                            <a:spcAft>
                              <a:spcPts val="0"/>
                            </a:spcAft>
                          </a:pPr>
                          <a:r>
                            <a:rPr lang="es-VE" sz="1400" dirty="0">
                              <a:effectLst/>
                              <a:latin typeface="+mn-lt"/>
                            </a:rPr>
                            <a:t>4</a:t>
                          </a:r>
                          <a:endParaRPr lang="es-VE" sz="1400" dirty="0">
                            <a:solidFill>
                              <a:srgbClr val="000000"/>
                            </a:solidFill>
                            <a:effectLst/>
                            <a:latin typeface="+mn-lt"/>
                            <a:ea typeface="Calibri" panose="020F0502020204030204" pitchFamily="34" charset="0"/>
                            <a:cs typeface="Times New Roman" panose="02020603050405020304" pitchFamily="18" charset="0"/>
                          </a:endParaRPr>
                        </a:p>
                      </a:txBody>
                      <a:tcPr marL="44236" marR="442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200"/>
                            </a:spcBef>
                            <a:spcAft>
                              <a:spcPts val="0"/>
                            </a:spcAft>
                          </a:pPr>
                          <a:r>
                            <a:rPr lang="es-VE" sz="1400" dirty="0">
                              <a:effectLst/>
                              <a:latin typeface="+mn-lt"/>
                            </a:rPr>
                            <a:t>18.6(±6.6)</a:t>
                          </a:r>
                          <a:endParaRPr lang="es-VE" sz="1400" dirty="0">
                            <a:solidFill>
                              <a:srgbClr val="000000"/>
                            </a:solidFill>
                            <a:effectLst/>
                            <a:latin typeface="+mn-lt"/>
                            <a:ea typeface="Calibri" panose="020F0502020204030204" pitchFamily="34" charset="0"/>
                            <a:cs typeface="Times New Roman" panose="02020603050405020304" pitchFamily="18" charset="0"/>
                          </a:endParaRPr>
                        </a:p>
                      </a:txBody>
                      <a:tcPr marL="44236" marR="442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200"/>
                            </a:spcBef>
                            <a:spcAft>
                              <a:spcPts val="0"/>
                            </a:spcAft>
                          </a:pPr>
                          <a:r>
                            <a:rPr lang="es-VE" sz="1400">
                              <a:effectLst/>
                              <a:latin typeface="+mn-lt"/>
                            </a:rPr>
                            <a:t>0.84(±0.09)</a:t>
                          </a:r>
                          <a:endParaRPr lang="es-VE" sz="1400">
                            <a:solidFill>
                              <a:srgbClr val="000000"/>
                            </a:solidFill>
                            <a:effectLst/>
                            <a:latin typeface="+mn-lt"/>
                            <a:ea typeface="Calibri" panose="020F0502020204030204" pitchFamily="34" charset="0"/>
                            <a:cs typeface="Times New Roman" panose="02020603050405020304" pitchFamily="18" charset="0"/>
                          </a:endParaRPr>
                        </a:p>
                      </a:txBody>
                      <a:tcPr marL="44236" marR="442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200"/>
                            </a:spcBef>
                            <a:spcAft>
                              <a:spcPts val="0"/>
                            </a:spcAft>
                          </a:pPr>
                          <a:r>
                            <a:rPr lang="es-VE" sz="1400">
                              <a:effectLst/>
                              <a:latin typeface="+mn-lt"/>
                            </a:rPr>
                            <a:t>0.30</a:t>
                          </a:r>
                          <a:endParaRPr lang="es-VE" sz="1400">
                            <a:solidFill>
                              <a:srgbClr val="000000"/>
                            </a:solidFill>
                            <a:effectLst/>
                            <a:latin typeface="+mn-lt"/>
                            <a:ea typeface="Calibri" panose="020F0502020204030204" pitchFamily="34" charset="0"/>
                            <a:cs typeface="Times New Roman" panose="02020603050405020304" pitchFamily="18" charset="0"/>
                          </a:endParaRPr>
                        </a:p>
                      </a:txBody>
                      <a:tcPr marL="44236" marR="442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95199393"/>
                      </a:ext>
                    </a:extLst>
                  </a:tr>
                  <a:tr h="324922">
                    <a:tc>
                      <a:txBody>
                        <a:bodyPr/>
                        <a:lstStyle/>
                        <a:p>
                          <a:pPr>
                            <a:lnSpc>
                              <a:spcPct val="115000"/>
                            </a:lnSpc>
                          </a:pPr>
                          <a:endParaRPr lang="es-VE" sz="1400" dirty="0">
                            <a:solidFill>
                              <a:srgbClr val="000000"/>
                            </a:solidFill>
                            <a:effectLst/>
                            <a:latin typeface="+mn-lt"/>
                          </a:endParaRPr>
                        </a:p>
                      </a:txBody>
                      <a:tcPr marL="44236" marR="4423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50000"/>
                            </a:lnSpc>
                            <a:spcBef>
                              <a:spcPts val="1200"/>
                            </a:spcBef>
                            <a:spcAft>
                              <a:spcPts val="0"/>
                            </a:spcAft>
                          </a:pPr>
                          <a:r>
                            <a:rPr lang="es-VE" sz="1400" dirty="0" err="1">
                              <a:effectLst/>
                              <a:latin typeface="+mn-lt"/>
                            </a:rPr>
                            <a:t>Simulated</a:t>
                          </a:r>
                          <a:endParaRPr lang="es-VE" sz="1400" dirty="0">
                            <a:solidFill>
                              <a:srgbClr val="000000"/>
                            </a:solidFill>
                            <a:effectLst/>
                            <a:latin typeface="+mn-lt"/>
                            <a:ea typeface="Calibri" panose="020F0502020204030204" pitchFamily="34" charset="0"/>
                            <a:cs typeface="Times New Roman" panose="02020603050405020304" pitchFamily="18" charset="0"/>
                          </a:endParaRPr>
                        </a:p>
                      </a:txBody>
                      <a:tcPr marL="44236" marR="4423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200"/>
                            </a:spcBef>
                            <a:spcAft>
                              <a:spcPts val="0"/>
                            </a:spcAft>
                          </a:pPr>
                          <a:r>
                            <a:rPr lang="es-VE" sz="1400" dirty="0">
                              <a:effectLst/>
                              <a:latin typeface="+mn-lt"/>
                            </a:rPr>
                            <a:t>30</a:t>
                          </a:r>
                          <a:endParaRPr lang="es-VE" sz="1400" dirty="0">
                            <a:solidFill>
                              <a:srgbClr val="000000"/>
                            </a:solidFill>
                            <a:effectLst/>
                            <a:latin typeface="+mn-lt"/>
                            <a:ea typeface="Calibri" panose="020F0502020204030204" pitchFamily="34" charset="0"/>
                            <a:cs typeface="Times New Roman" panose="02020603050405020304" pitchFamily="18" charset="0"/>
                          </a:endParaRPr>
                        </a:p>
                      </a:txBody>
                      <a:tcPr marL="44236" marR="442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200"/>
                            </a:spcBef>
                            <a:spcAft>
                              <a:spcPts val="0"/>
                            </a:spcAft>
                          </a:pPr>
                          <a:r>
                            <a:rPr lang="es-VE" sz="1400" dirty="0">
                              <a:effectLst/>
                              <a:latin typeface="+mn-lt"/>
                            </a:rPr>
                            <a:t>20</a:t>
                          </a:r>
                          <a:endParaRPr lang="es-VE" sz="1400" dirty="0">
                            <a:solidFill>
                              <a:srgbClr val="000000"/>
                            </a:solidFill>
                            <a:effectLst/>
                            <a:latin typeface="+mn-lt"/>
                            <a:ea typeface="Calibri" panose="020F0502020204030204" pitchFamily="34" charset="0"/>
                            <a:cs typeface="Times New Roman" panose="02020603050405020304" pitchFamily="18" charset="0"/>
                          </a:endParaRPr>
                        </a:p>
                      </a:txBody>
                      <a:tcPr marL="44236" marR="442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200"/>
                            </a:spcBef>
                            <a:spcAft>
                              <a:spcPts val="0"/>
                            </a:spcAft>
                          </a:pPr>
                          <a:r>
                            <a:rPr lang="es-VE" sz="1400" dirty="0">
                              <a:effectLst/>
                              <a:latin typeface="+mn-lt"/>
                            </a:rPr>
                            <a:t>21.8(±3.6)</a:t>
                          </a:r>
                          <a:endParaRPr lang="es-VE" sz="1400" dirty="0">
                            <a:solidFill>
                              <a:srgbClr val="000000"/>
                            </a:solidFill>
                            <a:effectLst/>
                            <a:latin typeface="+mn-lt"/>
                            <a:ea typeface="Calibri" panose="020F0502020204030204" pitchFamily="34" charset="0"/>
                            <a:cs typeface="Times New Roman" panose="02020603050405020304" pitchFamily="18" charset="0"/>
                          </a:endParaRPr>
                        </a:p>
                      </a:txBody>
                      <a:tcPr marL="44236" marR="442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200"/>
                            </a:spcBef>
                            <a:spcAft>
                              <a:spcPts val="0"/>
                            </a:spcAft>
                          </a:pPr>
                          <a:r>
                            <a:rPr lang="es-VE" sz="1400" dirty="0">
                              <a:effectLst/>
                              <a:latin typeface="+mn-lt"/>
                            </a:rPr>
                            <a:t>0.95(±0.01)</a:t>
                          </a:r>
                          <a:endParaRPr lang="es-VE" sz="1400" dirty="0">
                            <a:solidFill>
                              <a:srgbClr val="000000"/>
                            </a:solidFill>
                            <a:effectLst/>
                            <a:latin typeface="+mn-lt"/>
                            <a:ea typeface="Calibri" panose="020F0502020204030204" pitchFamily="34" charset="0"/>
                            <a:cs typeface="Times New Roman" panose="02020603050405020304" pitchFamily="18" charset="0"/>
                          </a:endParaRPr>
                        </a:p>
                      </a:txBody>
                      <a:tcPr marL="44236" marR="442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200"/>
                            </a:spcBef>
                            <a:spcAft>
                              <a:spcPts val="0"/>
                            </a:spcAft>
                          </a:pPr>
                          <a:r>
                            <a:rPr lang="es-VE" sz="1400" dirty="0">
                              <a:effectLst/>
                              <a:latin typeface="+mn-lt"/>
                            </a:rPr>
                            <a:t>0.27-0.28</a:t>
                          </a:r>
                          <a:endParaRPr lang="es-VE" sz="1400" dirty="0">
                            <a:solidFill>
                              <a:srgbClr val="000000"/>
                            </a:solidFill>
                            <a:effectLst/>
                            <a:latin typeface="+mn-lt"/>
                            <a:ea typeface="Calibri" panose="020F0502020204030204" pitchFamily="34" charset="0"/>
                            <a:cs typeface="Times New Roman" panose="02020603050405020304" pitchFamily="18" charset="0"/>
                          </a:endParaRPr>
                        </a:p>
                      </a:txBody>
                      <a:tcPr marL="44236" marR="442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78176944"/>
                      </a:ext>
                    </a:extLst>
                  </a:tr>
                  <a:tr h="324922">
                    <a:tc>
                      <a:txBody>
                        <a:bodyPr/>
                        <a:lstStyle/>
                        <a:p>
                          <a:pPr>
                            <a:lnSpc>
                              <a:spcPct val="115000"/>
                            </a:lnSpc>
                          </a:pPr>
                          <a:endParaRPr lang="es-VE" sz="1400">
                            <a:solidFill>
                              <a:srgbClr val="000000"/>
                            </a:solidFill>
                            <a:effectLst/>
                            <a:latin typeface="+mn-lt"/>
                          </a:endParaRPr>
                        </a:p>
                      </a:txBody>
                      <a:tcPr marL="44236" marR="4423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es-VE" sz="1400" dirty="0">
                            <a:solidFill>
                              <a:srgbClr val="000000"/>
                            </a:solidFill>
                            <a:effectLst/>
                            <a:latin typeface="+mn-lt"/>
                          </a:endParaRPr>
                        </a:p>
                      </a:txBody>
                      <a:tcPr marL="44236" marR="4423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es-VE" sz="1400" dirty="0">
                            <a:solidFill>
                              <a:srgbClr val="000000"/>
                            </a:solidFill>
                            <a:effectLst/>
                            <a:latin typeface="+mn-lt"/>
                          </a:endParaRPr>
                        </a:p>
                      </a:txBody>
                      <a:tcPr marL="44236" marR="4423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es-VE" sz="1400" dirty="0">
                            <a:solidFill>
                              <a:srgbClr val="000000"/>
                            </a:solidFill>
                            <a:effectLst/>
                            <a:latin typeface="+mn-lt"/>
                          </a:endParaRPr>
                        </a:p>
                      </a:txBody>
                      <a:tcPr marL="44236" marR="4423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es-VE" sz="1400">
                            <a:solidFill>
                              <a:srgbClr val="000000"/>
                            </a:solidFill>
                            <a:effectLst/>
                            <a:latin typeface="+mn-lt"/>
                          </a:endParaRPr>
                        </a:p>
                      </a:txBody>
                      <a:tcPr marL="44236" marR="4423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es-VE" sz="1400">
                            <a:solidFill>
                              <a:srgbClr val="000000"/>
                            </a:solidFill>
                            <a:effectLst/>
                            <a:latin typeface="+mn-lt"/>
                          </a:endParaRPr>
                        </a:p>
                      </a:txBody>
                      <a:tcPr marL="44236" marR="4423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es-VE" sz="1400">
                            <a:solidFill>
                              <a:srgbClr val="000000"/>
                            </a:solidFill>
                            <a:effectLst/>
                            <a:latin typeface="+mn-lt"/>
                          </a:endParaRPr>
                        </a:p>
                      </a:txBody>
                      <a:tcPr marL="44236" marR="4423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50248686"/>
                      </a:ext>
                    </a:extLst>
                  </a:tr>
                  <a:tr h="324922">
                    <a:tc>
                      <a:txBody>
                        <a:bodyPr/>
                        <a:lstStyle/>
                        <a:p>
                          <a:pPr algn="l">
                            <a:lnSpc>
                              <a:spcPct val="150000"/>
                            </a:lnSpc>
                            <a:spcBef>
                              <a:spcPts val="1200"/>
                            </a:spcBef>
                            <a:spcAft>
                              <a:spcPts val="0"/>
                            </a:spcAft>
                          </a:pPr>
                          <a:r>
                            <a:rPr lang="es-VE" sz="1400">
                              <a:effectLst/>
                              <a:latin typeface="+mn-lt"/>
                            </a:rPr>
                            <a:t>Intermediate</a:t>
                          </a:r>
                          <a:endParaRPr lang="es-VE" sz="1400">
                            <a:solidFill>
                              <a:srgbClr val="000000"/>
                            </a:solidFill>
                            <a:effectLst/>
                            <a:latin typeface="+mn-lt"/>
                            <a:ea typeface="Calibri" panose="020F0502020204030204" pitchFamily="34" charset="0"/>
                            <a:cs typeface="Times New Roman" panose="02020603050405020304" pitchFamily="18" charset="0"/>
                          </a:endParaRPr>
                        </a:p>
                      </a:txBody>
                      <a:tcPr marL="44236" marR="4423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50000"/>
                            </a:lnSpc>
                            <a:spcBef>
                              <a:spcPts val="1200"/>
                            </a:spcBef>
                            <a:spcAft>
                              <a:spcPts val="0"/>
                            </a:spcAft>
                          </a:pPr>
                          <a:r>
                            <a:rPr lang="es-VE" sz="1400">
                              <a:effectLst/>
                              <a:latin typeface="+mn-lt"/>
                            </a:rPr>
                            <a:t>Pilot</a:t>
                          </a:r>
                          <a:endParaRPr lang="es-VE" sz="1400">
                            <a:solidFill>
                              <a:srgbClr val="000000"/>
                            </a:solidFill>
                            <a:effectLst/>
                            <a:latin typeface="+mn-lt"/>
                            <a:ea typeface="Calibri" panose="020F0502020204030204" pitchFamily="34" charset="0"/>
                            <a:cs typeface="Times New Roman" panose="02020603050405020304" pitchFamily="18" charset="0"/>
                          </a:endParaRPr>
                        </a:p>
                      </a:txBody>
                      <a:tcPr marL="44236" marR="4423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200"/>
                            </a:spcBef>
                            <a:spcAft>
                              <a:spcPts val="0"/>
                            </a:spcAft>
                          </a:pPr>
                          <a:r>
                            <a:rPr lang="es-VE" sz="1400" dirty="0">
                              <a:effectLst/>
                              <a:latin typeface="+mn-lt"/>
                            </a:rPr>
                            <a:t>32</a:t>
                          </a:r>
                          <a:endParaRPr lang="es-VE" sz="1400" dirty="0">
                            <a:solidFill>
                              <a:srgbClr val="000000"/>
                            </a:solidFill>
                            <a:effectLst/>
                            <a:latin typeface="+mn-lt"/>
                            <a:ea typeface="Calibri" panose="020F0502020204030204" pitchFamily="34" charset="0"/>
                            <a:cs typeface="Times New Roman" panose="02020603050405020304" pitchFamily="18" charset="0"/>
                          </a:endParaRPr>
                        </a:p>
                      </a:txBody>
                      <a:tcPr marL="44236" marR="442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200"/>
                            </a:spcBef>
                            <a:spcAft>
                              <a:spcPts val="0"/>
                            </a:spcAft>
                          </a:pPr>
                          <a:r>
                            <a:rPr lang="es-VE" sz="1400" dirty="0">
                              <a:effectLst/>
                              <a:latin typeface="+mn-lt"/>
                            </a:rPr>
                            <a:t>4</a:t>
                          </a:r>
                          <a:endParaRPr lang="es-VE" sz="1400" dirty="0">
                            <a:solidFill>
                              <a:srgbClr val="000000"/>
                            </a:solidFill>
                            <a:effectLst/>
                            <a:latin typeface="+mn-lt"/>
                            <a:ea typeface="Calibri" panose="020F0502020204030204" pitchFamily="34" charset="0"/>
                            <a:cs typeface="Times New Roman" panose="02020603050405020304" pitchFamily="18" charset="0"/>
                          </a:endParaRPr>
                        </a:p>
                      </a:txBody>
                      <a:tcPr marL="44236" marR="442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200"/>
                            </a:spcBef>
                            <a:spcAft>
                              <a:spcPts val="0"/>
                            </a:spcAft>
                          </a:pPr>
                          <a:r>
                            <a:rPr lang="es-VE" sz="1400" dirty="0">
                              <a:effectLst/>
                              <a:latin typeface="+mn-lt"/>
                            </a:rPr>
                            <a:t>14.0(±5.0)</a:t>
                          </a:r>
                          <a:endParaRPr lang="es-VE" sz="1400" dirty="0">
                            <a:solidFill>
                              <a:srgbClr val="000000"/>
                            </a:solidFill>
                            <a:effectLst/>
                            <a:latin typeface="+mn-lt"/>
                            <a:ea typeface="Calibri" panose="020F0502020204030204" pitchFamily="34" charset="0"/>
                            <a:cs typeface="Times New Roman" panose="02020603050405020304" pitchFamily="18" charset="0"/>
                          </a:endParaRPr>
                        </a:p>
                      </a:txBody>
                      <a:tcPr marL="44236" marR="442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200"/>
                            </a:spcBef>
                            <a:spcAft>
                              <a:spcPts val="0"/>
                            </a:spcAft>
                          </a:pPr>
                          <a:r>
                            <a:rPr lang="es-VE" sz="1400">
                              <a:effectLst/>
                              <a:latin typeface="+mn-lt"/>
                            </a:rPr>
                            <a:t>0.77(±0.12)</a:t>
                          </a:r>
                          <a:endParaRPr lang="es-VE" sz="1400">
                            <a:solidFill>
                              <a:srgbClr val="000000"/>
                            </a:solidFill>
                            <a:effectLst/>
                            <a:latin typeface="+mn-lt"/>
                            <a:ea typeface="Calibri" panose="020F0502020204030204" pitchFamily="34" charset="0"/>
                            <a:cs typeface="Times New Roman" panose="02020603050405020304" pitchFamily="18" charset="0"/>
                          </a:endParaRPr>
                        </a:p>
                      </a:txBody>
                      <a:tcPr marL="44236" marR="442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200"/>
                            </a:spcBef>
                            <a:spcAft>
                              <a:spcPts val="0"/>
                            </a:spcAft>
                          </a:pPr>
                          <a:r>
                            <a:rPr lang="es-VE" sz="1400">
                              <a:effectLst/>
                              <a:latin typeface="+mn-lt"/>
                            </a:rPr>
                            <a:t>0.26</a:t>
                          </a:r>
                          <a:endParaRPr lang="es-VE" sz="1400">
                            <a:solidFill>
                              <a:srgbClr val="000000"/>
                            </a:solidFill>
                            <a:effectLst/>
                            <a:latin typeface="+mn-lt"/>
                            <a:ea typeface="Calibri" panose="020F0502020204030204" pitchFamily="34" charset="0"/>
                            <a:cs typeface="Times New Roman" panose="02020603050405020304" pitchFamily="18" charset="0"/>
                          </a:endParaRPr>
                        </a:p>
                      </a:txBody>
                      <a:tcPr marL="44236" marR="442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0264854"/>
                      </a:ext>
                    </a:extLst>
                  </a:tr>
                  <a:tr h="324922">
                    <a:tc>
                      <a:txBody>
                        <a:bodyPr/>
                        <a:lstStyle/>
                        <a:p>
                          <a:pPr>
                            <a:lnSpc>
                              <a:spcPct val="115000"/>
                            </a:lnSpc>
                          </a:pPr>
                          <a:endParaRPr lang="es-VE" sz="1400">
                            <a:solidFill>
                              <a:srgbClr val="000000"/>
                            </a:solidFill>
                            <a:effectLst/>
                            <a:latin typeface="+mn-lt"/>
                          </a:endParaRPr>
                        </a:p>
                      </a:txBody>
                      <a:tcPr marL="44236" marR="4423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50000"/>
                            </a:lnSpc>
                            <a:spcBef>
                              <a:spcPts val="1200"/>
                            </a:spcBef>
                            <a:spcAft>
                              <a:spcPts val="0"/>
                            </a:spcAft>
                          </a:pPr>
                          <a:r>
                            <a:rPr lang="es-VE" sz="1400">
                              <a:effectLst/>
                              <a:latin typeface="+mn-lt"/>
                            </a:rPr>
                            <a:t>Simulated</a:t>
                          </a:r>
                          <a:endParaRPr lang="es-VE" sz="1400">
                            <a:solidFill>
                              <a:srgbClr val="000000"/>
                            </a:solidFill>
                            <a:effectLst/>
                            <a:latin typeface="+mn-lt"/>
                            <a:ea typeface="Calibri" panose="020F0502020204030204" pitchFamily="34" charset="0"/>
                            <a:cs typeface="Times New Roman" panose="02020603050405020304" pitchFamily="18" charset="0"/>
                          </a:endParaRPr>
                        </a:p>
                      </a:txBody>
                      <a:tcPr marL="44236" marR="4423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200"/>
                            </a:spcBef>
                            <a:spcAft>
                              <a:spcPts val="0"/>
                            </a:spcAft>
                          </a:pPr>
                          <a:r>
                            <a:rPr lang="es-VE" sz="1400">
                              <a:effectLst/>
                              <a:latin typeface="+mn-lt"/>
                            </a:rPr>
                            <a:t>30</a:t>
                          </a:r>
                          <a:endParaRPr lang="es-VE" sz="1400">
                            <a:solidFill>
                              <a:srgbClr val="000000"/>
                            </a:solidFill>
                            <a:effectLst/>
                            <a:latin typeface="+mn-lt"/>
                            <a:ea typeface="Calibri" panose="020F0502020204030204" pitchFamily="34" charset="0"/>
                            <a:cs typeface="Times New Roman" panose="02020603050405020304" pitchFamily="18" charset="0"/>
                          </a:endParaRPr>
                        </a:p>
                      </a:txBody>
                      <a:tcPr marL="44236" marR="442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200"/>
                            </a:spcBef>
                            <a:spcAft>
                              <a:spcPts val="0"/>
                            </a:spcAft>
                          </a:pPr>
                          <a:r>
                            <a:rPr lang="es-VE" sz="1400" dirty="0">
                              <a:effectLst/>
                              <a:latin typeface="+mn-lt"/>
                            </a:rPr>
                            <a:t>20</a:t>
                          </a:r>
                          <a:endParaRPr lang="es-VE" sz="1400" dirty="0">
                            <a:solidFill>
                              <a:srgbClr val="000000"/>
                            </a:solidFill>
                            <a:effectLst/>
                            <a:latin typeface="+mn-lt"/>
                            <a:ea typeface="Calibri" panose="020F0502020204030204" pitchFamily="34" charset="0"/>
                            <a:cs typeface="Times New Roman" panose="02020603050405020304" pitchFamily="18" charset="0"/>
                          </a:endParaRPr>
                        </a:p>
                      </a:txBody>
                      <a:tcPr marL="44236" marR="442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200"/>
                            </a:spcBef>
                            <a:spcAft>
                              <a:spcPts val="0"/>
                            </a:spcAft>
                          </a:pPr>
                          <a:r>
                            <a:rPr lang="es-VE" sz="1400" dirty="0">
                              <a:effectLst/>
                              <a:latin typeface="+mn-lt"/>
                            </a:rPr>
                            <a:t>16.2(±3.0)</a:t>
                          </a:r>
                          <a:endParaRPr lang="es-VE" sz="1400" dirty="0">
                            <a:solidFill>
                              <a:srgbClr val="000000"/>
                            </a:solidFill>
                            <a:effectLst/>
                            <a:latin typeface="+mn-lt"/>
                            <a:ea typeface="Calibri" panose="020F0502020204030204" pitchFamily="34" charset="0"/>
                            <a:cs typeface="Times New Roman" panose="02020603050405020304" pitchFamily="18" charset="0"/>
                          </a:endParaRPr>
                        </a:p>
                      </a:txBody>
                      <a:tcPr marL="44236" marR="442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200"/>
                            </a:spcBef>
                            <a:spcAft>
                              <a:spcPts val="0"/>
                            </a:spcAft>
                          </a:pPr>
                          <a:r>
                            <a:rPr lang="es-VE" sz="1400" dirty="0">
                              <a:effectLst/>
                              <a:latin typeface="+mn-lt"/>
                            </a:rPr>
                            <a:t>0.94(±0.01)</a:t>
                          </a:r>
                          <a:endParaRPr lang="es-VE" sz="1400" dirty="0">
                            <a:solidFill>
                              <a:srgbClr val="000000"/>
                            </a:solidFill>
                            <a:effectLst/>
                            <a:latin typeface="+mn-lt"/>
                            <a:ea typeface="Calibri" panose="020F0502020204030204" pitchFamily="34" charset="0"/>
                            <a:cs typeface="Times New Roman" panose="02020603050405020304" pitchFamily="18" charset="0"/>
                          </a:endParaRPr>
                        </a:p>
                      </a:txBody>
                      <a:tcPr marL="44236" marR="442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200"/>
                            </a:spcBef>
                            <a:spcAft>
                              <a:spcPts val="0"/>
                            </a:spcAft>
                          </a:pPr>
                          <a:r>
                            <a:rPr lang="es-VE" sz="1400">
                              <a:effectLst/>
                              <a:latin typeface="+mn-lt"/>
                            </a:rPr>
                            <a:t>0.24 - 0.25</a:t>
                          </a:r>
                          <a:endParaRPr lang="es-VE" sz="1400">
                            <a:solidFill>
                              <a:srgbClr val="000000"/>
                            </a:solidFill>
                            <a:effectLst/>
                            <a:latin typeface="+mn-lt"/>
                            <a:ea typeface="Calibri" panose="020F0502020204030204" pitchFamily="34" charset="0"/>
                            <a:cs typeface="Times New Roman" panose="02020603050405020304" pitchFamily="18" charset="0"/>
                          </a:endParaRPr>
                        </a:p>
                      </a:txBody>
                      <a:tcPr marL="44236" marR="442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53900733"/>
                      </a:ext>
                    </a:extLst>
                  </a:tr>
                  <a:tr h="324922">
                    <a:tc>
                      <a:txBody>
                        <a:bodyPr/>
                        <a:lstStyle/>
                        <a:p>
                          <a:pPr>
                            <a:lnSpc>
                              <a:spcPct val="115000"/>
                            </a:lnSpc>
                          </a:pPr>
                          <a:endParaRPr lang="es-VE" sz="1400">
                            <a:solidFill>
                              <a:srgbClr val="000000"/>
                            </a:solidFill>
                            <a:effectLst/>
                            <a:latin typeface="+mn-lt"/>
                          </a:endParaRPr>
                        </a:p>
                      </a:txBody>
                      <a:tcPr marL="44236" marR="4423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es-VE" sz="1400">
                            <a:solidFill>
                              <a:srgbClr val="000000"/>
                            </a:solidFill>
                            <a:effectLst/>
                            <a:latin typeface="+mn-lt"/>
                          </a:endParaRPr>
                        </a:p>
                      </a:txBody>
                      <a:tcPr marL="44236" marR="4423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es-VE" sz="1400">
                            <a:solidFill>
                              <a:srgbClr val="000000"/>
                            </a:solidFill>
                            <a:effectLst/>
                            <a:latin typeface="+mn-lt"/>
                          </a:endParaRPr>
                        </a:p>
                      </a:txBody>
                      <a:tcPr marL="44236" marR="4423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es-VE" sz="1400">
                            <a:solidFill>
                              <a:srgbClr val="000000"/>
                            </a:solidFill>
                            <a:effectLst/>
                            <a:latin typeface="+mn-lt"/>
                          </a:endParaRPr>
                        </a:p>
                      </a:txBody>
                      <a:tcPr marL="44236" marR="4423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es-VE" sz="1400" dirty="0">
                            <a:solidFill>
                              <a:srgbClr val="000000"/>
                            </a:solidFill>
                            <a:effectLst/>
                            <a:latin typeface="+mn-lt"/>
                          </a:endParaRPr>
                        </a:p>
                      </a:txBody>
                      <a:tcPr marL="44236" marR="4423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es-VE" sz="1400" dirty="0">
                            <a:solidFill>
                              <a:srgbClr val="000000"/>
                            </a:solidFill>
                            <a:effectLst/>
                            <a:latin typeface="+mn-lt"/>
                          </a:endParaRPr>
                        </a:p>
                      </a:txBody>
                      <a:tcPr marL="44236" marR="4423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es-VE" sz="1400">
                            <a:solidFill>
                              <a:srgbClr val="000000"/>
                            </a:solidFill>
                            <a:effectLst/>
                            <a:latin typeface="+mn-lt"/>
                          </a:endParaRPr>
                        </a:p>
                      </a:txBody>
                      <a:tcPr marL="44236" marR="4423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97244927"/>
                      </a:ext>
                    </a:extLst>
                  </a:tr>
                  <a:tr h="324922">
                    <a:tc>
                      <a:txBody>
                        <a:bodyPr/>
                        <a:lstStyle/>
                        <a:p>
                          <a:pPr algn="l">
                            <a:lnSpc>
                              <a:spcPct val="150000"/>
                            </a:lnSpc>
                            <a:spcBef>
                              <a:spcPts val="1200"/>
                            </a:spcBef>
                            <a:spcAft>
                              <a:spcPts val="0"/>
                            </a:spcAft>
                          </a:pPr>
                          <a:r>
                            <a:rPr lang="es-VE" sz="1400">
                              <a:effectLst/>
                              <a:latin typeface="+mn-lt"/>
                            </a:rPr>
                            <a:t>Internal</a:t>
                          </a:r>
                          <a:endParaRPr lang="es-VE" sz="1400">
                            <a:solidFill>
                              <a:srgbClr val="000000"/>
                            </a:solidFill>
                            <a:effectLst/>
                            <a:latin typeface="+mn-lt"/>
                            <a:ea typeface="Calibri" panose="020F0502020204030204" pitchFamily="34" charset="0"/>
                            <a:cs typeface="Times New Roman" panose="02020603050405020304" pitchFamily="18" charset="0"/>
                          </a:endParaRPr>
                        </a:p>
                      </a:txBody>
                      <a:tcPr marL="44236" marR="4423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50000"/>
                            </a:lnSpc>
                            <a:spcBef>
                              <a:spcPts val="1200"/>
                            </a:spcBef>
                            <a:spcAft>
                              <a:spcPts val="0"/>
                            </a:spcAft>
                          </a:pPr>
                          <a:r>
                            <a:rPr lang="es-VE" sz="1400">
                              <a:effectLst/>
                              <a:latin typeface="+mn-lt"/>
                            </a:rPr>
                            <a:t>Pilot</a:t>
                          </a:r>
                          <a:endParaRPr lang="es-VE" sz="1400">
                            <a:solidFill>
                              <a:srgbClr val="000000"/>
                            </a:solidFill>
                            <a:effectLst/>
                            <a:latin typeface="+mn-lt"/>
                            <a:ea typeface="Calibri" panose="020F0502020204030204" pitchFamily="34" charset="0"/>
                            <a:cs typeface="Times New Roman" panose="02020603050405020304" pitchFamily="18" charset="0"/>
                          </a:endParaRPr>
                        </a:p>
                      </a:txBody>
                      <a:tcPr marL="44236" marR="4423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200"/>
                            </a:spcBef>
                            <a:spcAft>
                              <a:spcPts val="0"/>
                            </a:spcAft>
                          </a:pPr>
                          <a:r>
                            <a:rPr lang="es-VE" sz="1400">
                              <a:effectLst/>
                              <a:latin typeface="+mn-lt"/>
                            </a:rPr>
                            <a:t>32</a:t>
                          </a:r>
                          <a:endParaRPr lang="es-VE" sz="1400">
                            <a:solidFill>
                              <a:srgbClr val="000000"/>
                            </a:solidFill>
                            <a:effectLst/>
                            <a:latin typeface="+mn-lt"/>
                            <a:ea typeface="Calibri" panose="020F0502020204030204" pitchFamily="34" charset="0"/>
                            <a:cs typeface="Times New Roman" panose="02020603050405020304" pitchFamily="18" charset="0"/>
                          </a:endParaRPr>
                        </a:p>
                      </a:txBody>
                      <a:tcPr marL="44236" marR="442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200"/>
                            </a:spcBef>
                            <a:spcAft>
                              <a:spcPts val="0"/>
                            </a:spcAft>
                          </a:pPr>
                          <a:r>
                            <a:rPr lang="es-VE" sz="1400">
                              <a:effectLst/>
                              <a:latin typeface="+mn-lt"/>
                            </a:rPr>
                            <a:t>4</a:t>
                          </a:r>
                          <a:endParaRPr lang="es-VE" sz="1400">
                            <a:solidFill>
                              <a:srgbClr val="000000"/>
                            </a:solidFill>
                            <a:effectLst/>
                            <a:latin typeface="+mn-lt"/>
                            <a:ea typeface="Calibri" panose="020F0502020204030204" pitchFamily="34" charset="0"/>
                            <a:cs typeface="Times New Roman" panose="02020603050405020304" pitchFamily="18" charset="0"/>
                          </a:endParaRPr>
                        </a:p>
                      </a:txBody>
                      <a:tcPr marL="44236" marR="4423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200"/>
                            </a:spcBef>
                            <a:spcAft>
                              <a:spcPts val="0"/>
                            </a:spcAft>
                          </a:pPr>
                          <a:r>
                            <a:rPr lang="es-VE" sz="1400" dirty="0">
                              <a:effectLst/>
                              <a:latin typeface="+mn-lt"/>
                            </a:rPr>
                            <a:t>8.4(±2.3)</a:t>
                          </a:r>
                          <a:endParaRPr lang="es-VE" sz="1400" dirty="0">
                            <a:solidFill>
                              <a:srgbClr val="000000"/>
                            </a:solidFill>
                            <a:effectLst/>
                            <a:latin typeface="+mn-lt"/>
                            <a:ea typeface="Calibri" panose="020F0502020204030204" pitchFamily="34" charset="0"/>
                            <a:cs typeface="Times New Roman" panose="02020603050405020304" pitchFamily="18" charset="0"/>
                          </a:endParaRPr>
                        </a:p>
                      </a:txBody>
                      <a:tcPr marL="44236" marR="4423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200"/>
                            </a:spcBef>
                            <a:spcAft>
                              <a:spcPts val="0"/>
                            </a:spcAft>
                          </a:pPr>
                          <a:r>
                            <a:rPr lang="es-VE" sz="1400" dirty="0">
                              <a:effectLst/>
                              <a:latin typeface="+mn-lt"/>
                            </a:rPr>
                            <a:t>0.71(±0.13)</a:t>
                          </a:r>
                          <a:endParaRPr lang="es-VE" sz="1400" dirty="0">
                            <a:solidFill>
                              <a:srgbClr val="000000"/>
                            </a:solidFill>
                            <a:effectLst/>
                            <a:latin typeface="+mn-lt"/>
                            <a:ea typeface="Calibri" panose="020F0502020204030204" pitchFamily="34" charset="0"/>
                            <a:cs typeface="Times New Roman" panose="02020603050405020304" pitchFamily="18" charset="0"/>
                          </a:endParaRPr>
                        </a:p>
                      </a:txBody>
                      <a:tcPr marL="44236" marR="4423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200"/>
                            </a:spcBef>
                            <a:spcAft>
                              <a:spcPts val="0"/>
                            </a:spcAft>
                          </a:pPr>
                          <a:r>
                            <a:rPr lang="es-VE" sz="1400">
                              <a:effectLst/>
                              <a:latin typeface="+mn-lt"/>
                            </a:rPr>
                            <a:t>0.19</a:t>
                          </a:r>
                          <a:endParaRPr lang="es-VE" sz="1400">
                            <a:solidFill>
                              <a:srgbClr val="000000"/>
                            </a:solidFill>
                            <a:effectLst/>
                            <a:latin typeface="+mn-lt"/>
                            <a:ea typeface="Calibri" panose="020F0502020204030204" pitchFamily="34" charset="0"/>
                            <a:cs typeface="Times New Roman" panose="02020603050405020304" pitchFamily="18" charset="0"/>
                          </a:endParaRPr>
                        </a:p>
                      </a:txBody>
                      <a:tcPr marL="44236" marR="4423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73700164"/>
                      </a:ext>
                    </a:extLst>
                  </a:tr>
                  <a:tr h="324922">
                    <a:tc>
                      <a:txBody>
                        <a:bodyPr/>
                        <a:lstStyle/>
                        <a:p>
                          <a:pPr>
                            <a:lnSpc>
                              <a:spcPct val="115000"/>
                            </a:lnSpc>
                          </a:pPr>
                          <a:endParaRPr lang="es-VE" sz="1400">
                            <a:solidFill>
                              <a:srgbClr val="000000"/>
                            </a:solidFill>
                            <a:effectLst/>
                            <a:latin typeface="+mn-lt"/>
                          </a:endParaRPr>
                        </a:p>
                      </a:txBody>
                      <a:tcPr marL="44236" marR="4423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50000"/>
                            </a:lnSpc>
                            <a:spcBef>
                              <a:spcPts val="1200"/>
                            </a:spcBef>
                            <a:spcAft>
                              <a:spcPts val="0"/>
                            </a:spcAft>
                          </a:pPr>
                          <a:r>
                            <a:rPr lang="es-VE" sz="1400">
                              <a:effectLst/>
                              <a:latin typeface="+mn-lt"/>
                            </a:rPr>
                            <a:t>Simulated</a:t>
                          </a:r>
                          <a:endParaRPr lang="es-VE" sz="1400">
                            <a:solidFill>
                              <a:srgbClr val="000000"/>
                            </a:solidFill>
                            <a:effectLst/>
                            <a:latin typeface="+mn-lt"/>
                            <a:ea typeface="Calibri" panose="020F0502020204030204" pitchFamily="34" charset="0"/>
                            <a:cs typeface="Times New Roman" panose="02020603050405020304" pitchFamily="18" charset="0"/>
                          </a:endParaRPr>
                        </a:p>
                      </a:txBody>
                      <a:tcPr marL="44236" marR="4423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200"/>
                            </a:spcBef>
                            <a:spcAft>
                              <a:spcPts val="0"/>
                            </a:spcAft>
                          </a:pPr>
                          <a:r>
                            <a:rPr lang="es-VE" sz="1400">
                              <a:effectLst/>
                              <a:latin typeface="+mn-lt"/>
                            </a:rPr>
                            <a:t>30</a:t>
                          </a:r>
                          <a:endParaRPr lang="es-VE" sz="1400">
                            <a:solidFill>
                              <a:srgbClr val="000000"/>
                            </a:solidFill>
                            <a:effectLst/>
                            <a:latin typeface="+mn-lt"/>
                            <a:ea typeface="Calibri" panose="020F0502020204030204" pitchFamily="34" charset="0"/>
                            <a:cs typeface="Times New Roman" panose="02020603050405020304" pitchFamily="18" charset="0"/>
                          </a:endParaRPr>
                        </a:p>
                      </a:txBody>
                      <a:tcPr marL="44236" marR="442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200"/>
                            </a:spcBef>
                            <a:spcAft>
                              <a:spcPts val="0"/>
                            </a:spcAft>
                          </a:pPr>
                          <a:r>
                            <a:rPr lang="es-VE" sz="1400">
                              <a:effectLst/>
                              <a:latin typeface="+mn-lt"/>
                            </a:rPr>
                            <a:t>20</a:t>
                          </a:r>
                          <a:endParaRPr lang="es-VE" sz="1400">
                            <a:solidFill>
                              <a:srgbClr val="000000"/>
                            </a:solidFill>
                            <a:effectLst/>
                            <a:latin typeface="+mn-lt"/>
                            <a:ea typeface="Calibri" panose="020F0502020204030204" pitchFamily="34" charset="0"/>
                            <a:cs typeface="Times New Roman" panose="02020603050405020304" pitchFamily="18" charset="0"/>
                          </a:endParaRPr>
                        </a:p>
                      </a:txBody>
                      <a:tcPr marL="44236" marR="4423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200"/>
                            </a:spcBef>
                            <a:spcAft>
                              <a:spcPts val="0"/>
                            </a:spcAft>
                          </a:pPr>
                          <a:r>
                            <a:rPr lang="es-VE" sz="1400">
                              <a:effectLst/>
                              <a:latin typeface="+mn-lt"/>
                            </a:rPr>
                            <a:t>11.2(±2.5)</a:t>
                          </a:r>
                          <a:endParaRPr lang="es-VE" sz="1400">
                            <a:solidFill>
                              <a:srgbClr val="000000"/>
                            </a:solidFill>
                            <a:effectLst/>
                            <a:latin typeface="+mn-lt"/>
                            <a:ea typeface="Calibri" panose="020F0502020204030204" pitchFamily="34" charset="0"/>
                            <a:cs typeface="Times New Roman" panose="02020603050405020304" pitchFamily="18" charset="0"/>
                          </a:endParaRPr>
                        </a:p>
                      </a:txBody>
                      <a:tcPr marL="44236" marR="4423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200"/>
                            </a:spcBef>
                            <a:spcAft>
                              <a:spcPts val="0"/>
                            </a:spcAft>
                          </a:pPr>
                          <a:r>
                            <a:rPr lang="es-VE" sz="1400" dirty="0">
                              <a:effectLst/>
                              <a:latin typeface="+mn-lt"/>
                            </a:rPr>
                            <a:t>0.91(±0.02)</a:t>
                          </a:r>
                          <a:endParaRPr lang="es-VE" sz="1400" dirty="0">
                            <a:solidFill>
                              <a:srgbClr val="000000"/>
                            </a:solidFill>
                            <a:effectLst/>
                            <a:latin typeface="+mn-lt"/>
                            <a:ea typeface="Calibri" panose="020F0502020204030204" pitchFamily="34" charset="0"/>
                            <a:cs typeface="Times New Roman" panose="02020603050405020304" pitchFamily="18" charset="0"/>
                          </a:endParaRPr>
                        </a:p>
                      </a:txBody>
                      <a:tcPr marL="44236" marR="4423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200"/>
                            </a:spcBef>
                            <a:spcAft>
                              <a:spcPts val="0"/>
                            </a:spcAft>
                          </a:pPr>
                          <a:r>
                            <a:rPr lang="es-VE" sz="1400" dirty="0">
                              <a:effectLst/>
                              <a:latin typeface="+mn-lt"/>
                            </a:rPr>
                            <a:t>0.21-0.24</a:t>
                          </a:r>
                          <a:endParaRPr lang="es-VE" sz="1400" dirty="0">
                            <a:solidFill>
                              <a:srgbClr val="000000"/>
                            </a:solidFill>
                            <a:effectLst/>
                            <a:latin typeface="+mn-lt"/>
                            <a:ea typeface="Calibri" panose="020F0502020204030204" pitchFamily="34" charset="0"/>
                            <a:cs typeface="Times New Roman" panose="02020603050405020304" pitchFamily="18" charset="0"/>
                          </a:endParaRPr>
                        </a:p>
                      </a:txBody>
                      <a:tcPr marL="44236" marR="4423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91655113"/>
                      </a:ext>
                    </a:extLst>
                  </a:tr>
                </a:tbl>
              </a:graphicData>
            </a:graphic>
          </p:graphicFrame>
        </mc:Choice>
        <mc:Fallback xmlns="">
          <p:graphicFrame>
            <p:nvGraphicFramePr>
              <p:cNvPr id="5" name="Tabla 4">
                <a:extLst>
                  <a:ext uri="{FF2B5EF4-FFF2-40B4-BE49-F238E27FC236}">
                    <a16:creationId xmlns:a16="http://schemas.microsoft.com/office/drawing/2014/main" id="{DF7A179E-7A1D-4072-B1B8-1DDF147E201A}"/>
                  </a:ext>
                </a:extLst>
              </p:cNvPr>
              <p:cNvGraphicFramePr>
                <a:graphicFrameLocks noGrp="1"/>
              </p:cNvGraphicFramePr>
              <p:nvPr>
                <p:extLst>
                  <p:ext uri="{D42A27DB-BD31-4B8C-83A1-F6EECF244321}">
                    <p14:modId xmlns:p14="http://schemas.microsoft.com/office/powerpoint/2010/main" val="2976438916"/>
                  </p:ext>
                </p:extLst>
              </p:nvPr>
            </p:nvGraphicFramePr>
            <p:xfrm>
              <a:off x="2583711" y="1864266"/>
              <a:ext cx="6337005" cy="2821712"/>
            </p:xfrm>
            <a:graphic>
              <a:graphicData uri="http://schemas.openxmlformats.org/drawingml/2006/table">
                <a:tbl>
                  <a:tblPr>
                    <a:tableStyleId>{5C22544A-7EE6-4342-B048-85BDC9FD1C3A}</a:tableStyleId>
                  </a:tblPr>
                  <a:tblGrid>
                    <a:gridCol w="1169582">
                      <a:extLst>
                        <a:ext uri="{9D8B030D-6E8A-4147-A177-3AD203B41FA5}">
                          <a16:colId xmlns:a16="http://schemas.microsoft.com/office/drawing/2014/main" val="2843662281"/>
                        </a:ext>
                      </a:extLst>
                    </a:gridCol>
                    <a:gridCol w="923487">
                      <a:extLst>
                        <a:ext uri="{9D8B030D-6E8A-4147-A177-3AD203B41FA5}">
                          <a16:colId xmlns:a16="http://schemas.microsoft.com/office/drawing/2014/main" val="650773199"/>
                        </a:ext>
                      </a:extLst>
                    </a:gridCol>
                    <a:gridCol w="383488">
                      <a:extLst>
                        <a:ext uri="{9D8B030D-6E8A-4147-A177-3AD203B41FA5}">
                          <a16:colId xmlns:a16="http://schemas.microsoft.com/office/drawing/2014/main" val="1482645770"/>
                        </a:ext>
                      </a:extLst>
                    </a:gridCol>
                    <a:gridCol w="673235">
                      <a:extLst>
                        <a:ext uri="{9D8B030D-6E8A-4147-A177-3AD203B41FA5}">
                          <a16:colId xmlns:a16="http://schemas.microsoft.com/office/drawing/2014/main" val="3465789463"/>
                        </a:ext>
                      </a:extLst>
                    </a:gridCol>
                    <a:gridCol w="1201597">
                      <a:extLst>
                        <a:ext uri="{9D8B030D-6E8A-4147-A177-3AD203B41FA5}">
                          <a16:colId xmlns:a16="http://schemas.microsoft.com/office/drawing/2014/main" val="739186836"/>
                        </a:ext>
                      </a:extLst>
                    </a:gridCol>
                    <a:gridCol w="1099332">
                      <a:extLst>
                        <a:ext uri="{9D8B030D-6E8A-4147-A177-3AD203B41FA5}">
                          <a16:colId xmlns:a16="http://schemas.microsoft.com/office/drawing/2014/main" val="2704028134"/>
                        </a:ext>
                      </a:extLst>
                    </a:gridCol>
                    <a:gridCol w="886284">
                      <a:extLst>
                        <a:ext uri="{9D8B030D-6E8A-4147-A177-3AD203B41FA5}">
                          <a16:colId xmlns:a16="http://schemas.microsoft.com/office/drawing/2014/main" val="2651587995"/>
                        </a:ext>
                      </a:extLst>
                    </a:gridCol>
                  </a:tblGrid>
                  <a:tr h="222336">
                    <a:tc>
                      <a:txBody>
                        <a:bodyPr/>
                        <a:lstStyle/>
                        <a:p>
                          <a:pPr algn="l" fontAlgn="b"/>
                          <a:endParaRPr lang="es-VE" sz="1400" b="1" i="0" u="none" strike="noStrike" dirty="0">
                            <a:solidFill>
                              <a:schemeClr val="bg1"/>
                            </a:solidFill>
                            <a:effectLst/>
                            <a:latin typeface="+mn-lt"/>
                          </a:endParaRPr>
                        </a:p>
                      </a:txBody>
                      <a:tcPr marL="8976" marR="8976" marT="8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l" fontAlgn="b"/>
                          <a:endParaRPr lang="es-VE" sz="1400" b="1" i="0" u="none" strike="noStrike" dirty="0">
                            <a:solidFill>
                              <a:schemeClr val="bg1"/>
                            </a:solidFill>
                            <a:effectLst/>
                            <a:latin typeface="+mn-lt"/>
                          </a:endParaRPr>
                        </a:p>
                      </a:txBody>
                      <a:tcPr marL="8976" marR="8976" marT="8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fontAlgn="ctr"/>
                          <a:r>
                            <a:rPr lang="es-VE" sz="1400" b="1" u="none" strike="noStrike" dirty="0">
                              <a:solidFill>
                                <a:schemeClr val="bg1"/>
                              </a:solidFill>
                              <a:effectLst/>
                              <a:latin typeface="+mn-lt"/>
                            </a:rPr>
                            <a:t>n</a:t>
                          </a:r>
                          <a:endParaRPr lang="es-VE" sz="1400" b="1" i="0" u="none" strike="noStrike" dirty="0">
                            <a:solidFill>
                              <a:schemeClr val="bg1"/>
                            </a:solidFill>
                            <a:effectLst/>
                            <a:latin typeface="+mn-lt"/>
                          </a:endParaRPr>
                        </a:p>
                      </a:txBody>
                      <a:tcPr marL="8976" marR="8976" marT="8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fontAlgn="ctr"/>
                          <a:r>
                            <a:rPr lang="es-VE" sz="1400" b="1" u="none" strike="noStrike" dirty="0" err="1">
                              <a:solidFill>
                                <a:schemeClr val="bg1"/>
                              </a:solidFill>
                              <a:effectLst/>
                              <a:latin typeface="+mn-lt"/>
                            </a:rPr>
                            <a:t>Sites</a:t>
                          </a:r>
                          <a:endParaRPr lang="es-VE" sz="1400" b="1" i="0" u="none" strike="noStrike" dirty="0">
                            <a:solidFill>
                              <a:schemeClr val="bg1"/>
                            </a:solidFill>
                            <a:effectLst/>
                            <a:latin typeface="+mn-lt"/>
                          </a:endParaRPr>
                        </a:p>
                      </a:txBody>
                      <a:tcPr marL="8976" marR="8976" marT="8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endParaRPr lang="es-VE"/>
                        </a:p>
                      </a:txBody>
                      <a:tcPr marL="8976" marR="8976" marT="8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261616" t="-18919" r="-165657" b="-1202703"/>
                          </a:stretch>
                        </a:blip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VE" sz="1400" b="1" u="none" strike="noStrike" dirty="0">
                              <a:solidFill>
                                <a:schemeClr val="bg1"/>
                              </a:solidFill>
                              <a:effectLst/>
                              <a:latin typeface="+mn-lt"/>
                            </a:rPr>
                            <a:t>1-D</a:t>
                          </a:r>
                          <a:endParaRPr lang="es-VE" sz="1400" b="1" i="0" u="none" strike="noStrike" dirty="0">
                            <a:solidFill>
                              <a:schemeClr val="bg1"/>
                            </a:solidFill>
                            <a:effectLst/>
                            <a:latin typeface="+mn-lt"/>
                          </a:endParaRPr>
                        </a:p>
                      </a:txBody>
                      <a:tcPr marL="8976" marR="8976" marT="89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s-VE" sz="1400" b="1" u="none" strike="noStrike" dirty="0">
                              <a:solidFill>
                                <a:schemeClr val="bg1"/>
                              </a:solidFill>
                              <a:effectLst/>
                              <a:latin typeface="+mn-lt"/>
                            </a:rPr>
                            <a:t>MVD</a:t>
                          </a:r>
                          <a:endParaRPr lang="es-VE" sz="1400" b="1" i="0" u="none" strike="noStrike" dirty="0">
                            <a:solidFill>
                              <a:schemeClr val="bg1"/>
                            </a:solidFill>
                            <a:effectLst/>
                            <a:latin typeface="+mn-lt"/>
                          </a:endParaRPr>
                        </a:p>
                      </a:txBody>
                      <a:tcPr marL="8976" marR="8976" marT="897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177038527"/>
                      </a:ext>
                    </a:extLst>
                  </a:tr>
                  <a:tr h="324922">
                    <a:tc>
                      <a:txBody>
                        <a:bodyPr/>
                        <a:lstStyle/>
                        <a:p>
                          <a:pPr algn="l">
                            <a:lnSpc>
                              <a:spcPct val="150000"/>
                            </a:lnSpc>
                            <a:spcBef>
                              <a:spcPts val="1200"/>
                            </a:spcBef>
                            <a:spcAft>
                              <a:spcPts val="0"/>
                            </a:spcAft>
                          </a:pPr>
                          <a:r>
                            <a:rPr lang="es-VE" sz="1400" dirty="0" err="1">
                              <a:effectLst/>
                              <a:latin typeface="+mn-lt"/>
                            </a:rPr>
                            <a:t>External</a:t>
                          </a:r>
                          <a:endParaRPr lang="es-VE" sz="1400" dirty="0">
                            <a:solidFill>
                              <a:srgbClr val="000000"/>
                            </a:solidFill>
                            <a:effectLst/>
                            <a:latin typeface="+mn-lt"/>
                            <a:ea typeface="Calibri" panose="020F0502020204030204" pitchFamily="34" charset="0"/>
                            <a:cs typeface="Times New Roman" panose="02020603050405020304" pitchFamily="18" charset="0"/>
                          </a:endParaRPr>
                        </a:p>
                      </a:txBody>
                      <a:tcPr marL="44236" marR="4423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50000"/>
                            </a:lnSpc>
                            <a:spcBef>
                              <a:spcPts val="1200"/>
                            </a:spcBef>
                            <a:spcAft>
                              <a:spcPts val="0"/>
                            </a:spcAft>
                          </a:pPr>
                          <a:r>
                            <a:rPr lang="es-VE" sz="1400" dirty="0" err="1">
                              <a:effectLst/>
                              <a:latin typeface="+mn-lt"/>
                            </a:rPr>
                            <a:t>Pilot</a:t>
                          </a:r>
                          <a:endParaRPr lang="es-VE" sz="1400" dirty="0">
                            <a:solidFill>
                              <a:srgbClr val="000000"/>
                            </a:solidFill>
                            <a:effectLst/>
                            <a:latin typeface="+mn-lt"/>
                            <a:ea typeface="Calibri" panose="020F0502020204030204" pitchFamily="34" charset="0"/>
                            <a:cs typeface="Times New Roman" panose="02020603050405020304" pitchFamily="18" charset="0"/>
                          </a:endParaRPr>
                        </a:p>
                      </a:txBody>
                      <a:tcPr marL="44236" marR="4423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200"/>
                            </a:spcBef>
                            <a:spcAft>
                              <a:spcPts val="0"/>
                            </a:spcAft>
                          </a:pPr>
                          <a:r>
                            <a:rPr lang="es-VE" sz="1400" dirty="0">
                              <a:effectLst/>
                              <a:latin typeface="+mn-lt"/>
                            </a:rPr>
                            <a:t>32</a:t>
                          </a:r>
                          <a:endParaRPr lang="es-VE" sz="1400" dirty="0">
                            <a:solidFill>
                              <a:srgbClr val="000000"/>
                            </a:solidFill>
                            <a:effectLst/>
                            <a:latin typeface="+mn-lt"/>
                            <a:ea typeface="Calibri" panose="020F0502020204030204" pitchFamily="34" charset="0"/>
                            <a:cs typeface="Times New Roman" panose="02020603050405020304" pitchFamily="18" charset="0"/>
                          </a:endParaRPr>
                        </a:p>
                      </a:txBody>
                      <a:tcPr marL="44236" marR="442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200"/>
                            </a:spcBef>
                            <a:spcAft>
                              <a:spcPts val="0"/>
                            </a:spcAft>
                          </a:pPr>
                          <a:r>
                            <a:rPr lang="es-VE" sz="1400" dirty="0">
                              <a:effectLst/>
                              <a:latin typeface="+mn-lt"/>
                            </a:rPr>
                            <a:t>4</a:t>
                          </a:r>
                          <a:endParaRPr lang="es-VE" sz="1400" dirty="0">
                            <a:solidFill>
                              <a:srgbClr val="000000"/>
                            </a:solidFill>
                            <a:effectLst/>
                            <a:latin typeface="+mn-lt"/>
                            <a:ea typeface="Calibri" panose="020F0502020204030204" pitchFamily="34" charset="0"/>
                            <a:cs typeface="Times New Roman" panose="02020603050405020304" pitchFamily="18" charset="0"/>
                          </a:endParaRPr>
                        </a:p>
                      </a:txBody>
                      <a:tcPr marL="44236" marR="442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200"/>
                            </a:spcBef>
                            <a:spcAft>
                              <a:spcPts val="0"/>
                            </a:spcAft>
                          </a:pPr>
                          <a:r>
                            <a:rPr lang="es-VE" sz="1400" dirty="0">
                              <a:effectLst/>
                              <a:latin typeface="+mn-lt"/>
                            </a:rPr>
                            <a:t>18.6(±6.6)</a:t>
                          </a:r>
                          <a:endParaRPr lang="es-VE" sz="1400" dirty="0">
                            <a:solidFill>
                              <a:srgbClr val="000000"/>
                            </a:solidFill>
                            <a:effectLst/>
                            <a:latin typeface="+mn-lt"/>
                            <a:ea typeface="Calibri" panose="020F0502020204030204" pitchFamily="34" charset="0"/>
                            <a:cs typeface="Times New Roman" panose="02020603050405020304" pitchFamily="18" charset="0"/>
                          </a:endParaRPr>
                        </a:p>
                      </a:txBody>
                      <a:tcPr marL="44236" marR="442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200"/>
                            </a:spcBef>
                            <a:spcAft>
                              <a:spcPts val="0"/>
                            </a:spcAft>
                          </a:pPr>
                          <a:r>
                            <a:rPr lang="es-VE" sz="1400">
                              <a:effectLst/>
                              <a:latin typeface="+mn-lt"/>
                            </a:rPr>
                            <a:t>0.84(±0.09)</a:t>
                          </a:r>
                          <a:endParaRPr lang="es-VE" sz="1400">
                            <a:solidFill>
                              <a:srgbClr val="000000"/>
                            </a:solidFill>
                            <a:effectLst/>
                            <a:latin typeface="+mn-lt"/>
                            <a:ea typeface="Calibri" panose="020F0502020204030204" pitchFamily="34" charset="0"/>
                            <a:cs typeface="Times New Roman" panose="02020603050405020304" pitchFamily="18" charset="0"/>
                          </a:endParaRPr>
                        </a:p>
                      </a:txBody>
                      <a:tcPr marL="44236" marR="442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200"/>
                            </a:spcBef>
                            <a:spcAft>
                              <a:spcPts val="0"/>
                            </a:spcAft>
                          </a:pPr>
                          <a:r>
                            <a:rPr lang="es-VE" sz="1400">
                              <a:effectLst/>
                              <a:latin typeface="+mn-lt"/>
                            </a:rPr>
                            <a:t>0.30</a:t>
                          </a:r>
                          <a:endParaRPr lang="es-VE" sz="1400">
                            <a:solidFill>
                              <a:srgbClr val="000000"/>
                            </a:solidFill>
                            <a:effectLst/>
                            <a:latin typeface="+mn-lt"/>
                            <a:ea typeface="Calibri" panose="020F0502020204030204" pitchFamily="34" charset="0"/>
                            <a:cs typeface="Times New Roman" panose="02020603050405020304" pitchFamily="18" charset="0"/>
                          </a:endParaRPr>
                        </a:p>
                      </a:txBody>
                      <a:tcPr marL="44236" marR="442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95199393"/>
                      </a:ext>
                    </a:extLst>
                  </a:tr>
                  <a:tr h="324922">
                    <a:tc>
                      <a:txBody>
                        <a:bodyPr/>
                        <a:lstStyle/>
                        <a:p>
                          <a:pPr>
                            <a:lnSpc>
                              <a:spcPct val="115000"/>
                            </a:lnSpc>
                          </a:pPr>
                          <a:endParaRPr lang="es-VE" sz="1400" dirty="0">
                            <a:solidFill>
                              <a:srgbClr val="000000"/>
                            </a:solidFill>
                            <a:effectLst/>
                            <a:latin typeface="+mn-lt"/>
                          </a:endParaRPr>
                        </a:p>
                      </a:txBody>
                      <a:tcPr marL="44236" marR="4423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50000"/>
                            </a:lnSpc>
                            <a:spcBef>
                              <a:spcPts val="1200"/>
                            </a:spcBef>
                            <a:spcAft>
                              <a:spcPts val="0"/>
                            </a:spcAft>
                          </a:pPr>
                          <a:r>
                            <a:rPr lang="es-VE" sz="1400" dirty="0" err="1">
                              <a:effectLst/>
                              <a:latin typeface="+mn-lt"/>
                            </a:rPr>
                            <a:t>Simulated</a:t>
                          </a:r>
                          <a:endParaRPr lang="es-VE" sz="1400" dirty="0">
                            <a:solidFill>
                              <a:srgbClr val="000000"/>
                            </a:solidFill>
                            <a:effectLst/>
                            <a:latin typeface="+mn-lt"/>
                            <a:ea typeface="Calibri" panose="020F0502020204030204" pitchFamily="34" charset="0"/>
                            <a:cs typeface="Times New Roman" panose="02020603050405020304" pitchFamily="18" charset="0"/>
                          </a:endParaRPr>
                        </a:p>
                      </a:txBody>
                      <a:tcPr marL="44236" marR="4423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200"/>
                            </a:spcBef>
                            <a:spcAft>
                              <a:spcPts val="0"/>
                            </a:spcAft>
                          </a:pPr>
                          <a:r>
                            <a:rPr lang="es-VE" sz="1400" dirty="0">
                              <a:effectLst/>
                              <a:latin typeface="+mn-lt"/>
                            </a:rPr>
                            <a:t>30</a:t>
                          </a:r>
                          <a:endParaRPr lang="es-VE" sz="1400" dirty="0">
                            <a:solidFill>
                              <a:srgbClr val="000000"/>
                            </a:solidFill>
                            <a:effectLst/>
                            <a:latin typeface="+mn-lt"/>
                            <a:ea typeface="Calibri" panose="020F0502020204030204" pitchFamily="34" charset="0"/>
                            <a:cs typeface="Times New Roman" panose="02020603050405020304" pitchFamily="18" charset="0"/>
                          </a:endParaRPr>
                        </a:p>
                      </a:txBody>
                      <a:tcPr marL="44236" marR="442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200"/>
                            </a:spcBef>
                            <a:spcAft>
                              <a:spcPts val="0"/>
                            </a:spcAft>
                          </a:pPr>
                          <a:r>
                            <a:rPr lang="es-VE" sz="1400" dirty="0">
                              <a:effectLst/>
                              <a:latin typeface="+mn-lt"/>
                            </a:rPr>
                            <a:t>20</a:t>
                          </a:r>
                          <a:endParaRPr lang="es-VE" sz="1400" dirty="0">
                            <a:solidFill>
                              <a:srgbClr val="000000"/>
                            </a:solidFill>
                            <a:effectLst/>
                            <a:latin typeface="+mn-lt"/>
                            <a:ea typeface="Calibri" panose="020F0502020204030204" pitchFamily="34" charset="0"/>
                            <a:cs typeface="Times New Roman" panose="02020603050405020304" pitchFamily="18" charset="0"/>
                          </a:endParaRPr>
                        </a:p>
                      </a:txBody>
                      <a:tcPr marL="44236" marR="442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200"/>
                            </a:spcBef>
                            <a:spcAft>
                              <a:spcPts val="0"/>
                            </a:spcAft>
                          </a:pPr>
                          <a:r>
                            <a:rPr lang="es-VE" sz="1400" dirty="0">
                              <a:effectLst/>
                              <a:latin typeface="+mn-lt"/>
                            </a:rPr>
                            <a:t>21.8(±3.6)</a:t>
                          </a:r>
                          <a:endParaRPr lang="es-VE" sz="1400" dirty="0">
                            <a:solidFill>
                              <a:srgbClr val="000000"/>
                            </a:solidFill>
                            <a:effectLst/>
                            <a:latin typeface="+mn-lt"/>
                            <a:ea typeface="Calibri" panose="020F0502020204030204" pitchFamily="34" charset="0"/>
                            <a:cs typeface="Times New Roman" panose="02020603050405020304" pitchFamily="18" charset="0"/>
                          </a:endParaRPr>
                        </a:p>
                      </a:txBody>
                      <a:tcPr marL="44236" marR="442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200"/>
                            </a:spcBef>
                            <a:spcAft>
                              <a:spcPts val="0"/>
                            </a:spcAft>
                          </a:pPr>
                          <a:r>
                            <a:rPr lang="es-VE" sz="1400" dirty="0">
                              <a:effectLst/>
                              <a:latin typeface="+mn-lt"/>
                            </a:rPr>
                            <a:t>0.95(±0.01)</a:t>
                          </a:r>
                          <a:endParaRPr lang="es-VE" sz="1400" dirty="0">
                            <a:solidFill>
                              <a:srgbClr val="000000"/>
                            </a:solidFill>
                            <a:effectLst/>
                            <a:latin typeface="+mn-lt"/>
                            <a:ea typeface="Calibri" panose="020F0502020204030204" pitchFamily="34" charset="0"/>
                            <a:cs typeface="Times New Roman" panose="02020603050405020304" pitchFamily="18" charset="0"/>
                          </a:endParaRPr>
                        </a:p>
                      </a:txBody>
                      <a:tcPr marL="44236" marR="442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200"/>
                            </a:spcBef>
                            <a:spcAft>
                              <a:spcPts val="0"/>
                            </a:spcAft>
                          </a:pPr>
                          <a:r>
                            <a:rPr lang="es-VE" sz="1400" dirty="0">
                              <a:effectLst/>
                              <a:latin typeface="+mn-lt"/>
                            </a:rPr>
                            <a:t>0.27-0.28</a:t>
                          </a:r>
                          <a:endParaRPr lang="es-VE" sz="1400" dirty="0">
                            <a:solidFill>
                              <a:srgbClr val="000000"/>
                            </a:solidFill>
                            <a:effectLst/>
                            <a:latin typeface="+mn-lt"/>
                            <a:ea typeface="Calibri" panose="020F0502020204030204" pitchFamily="34" charset="0"/>
                            <a:cs typeface="Times New Roman" panose="02020603050405020304" pitchFamily="18" charset="0"/>
                          </a:endParaRPr>
                        </a:p>
                      </a:txBody>
                      <a:tcPr marL="44236" marR="442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78176944"/>
                      </a:ext>
                    </a:extLst>
                  </a:tr>
                  <a:tr h="324922">
                    <a:tc>
                      <a:txBody>
                        <a:bodyPr/>
                        <a:lstStyle/>
                        <a:p>
                          <a:pPr>
                            <a:lnSpc>
                              <a:spcPct val="115000"/>
                            </a:lnSpc>
                          </a:pPr>
                          <a:endParaRPr lang="es-VE" sz="1400">
                            <a:solidFill>
                              <a:srgbClr val="000000"/>
                            </a:solidFill>
                            <a:effectLst/>
                            <a:latin typeface="+mn-lt"/>
                          </a:endParaRPr>
                        </a:p>
                      </a:txBody>
                      <a:tcPr marL="44236" marR="4423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es-VE" sz="1400" dirty="0">
                            <a:solidFill>
                              <a:srgbClr val="000000"/>
                            </a:solidFill>
                            <a:effectLst/>
                            <a:latin typeface="+mn-lt"/>
                          </a:endParaRPr>
                        </a:p>
                      </a:txBody>
                      <a:tcPr marL="44236" marR="4423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es-VE" sz="1400" dirty="0">
                            <a:solidFill>
                              <a:srgbClr val="000000"/>
                            </a:solidFill>
                            <a:effectLst/>
                            <a:latin typeface="+mn-lt"/>
                          </a:endParaRPr>
                        </a:p>
                      </a:txBody>
                      <a:tcPr marL="44236" marR="4423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es-VE" sz="1400" dirty="0">
                            <a:solidFill>
                              <a:srgbClr val="000000"/>
                            </a:solidFill>
                            <a:effectLst/>
                            <a:latin typeface="+mn-lt"/>
                          </a:endParaRPr>
                        </a:p>
                      </a:txBody>
                      <a:tcPr marL="44236" marR="4423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es-VE" sz="1400">
                            <a:solidFill>
                              <a:srgbClr val="000000"/>
                            </a:solidFill>
                            <a:effectLst/>
                            <a:latin typeface="+mn-lt"/>
                          </a:endParaRPr>
                        </a:p>
                      </a:txBody>
                      <a:tcPr marL="44236" marR="4423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es-VE" sz="1400">
                            <a:solidFill>
                              <a:srgbClr val="000000"/>
                            </a:solidFill>
                            <a:effectLst/>
                            <a:latin typeface="+mn-lt"/>
                          </a:endParaRPr>
                        </a:p>
                      </a:txBody>
                      <a:tcPr marL="44236" marR="4423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es-VE" sz="1400">
                            <a:solidFill>
                              <a:srgbClr val="000000"/>
                            </a:solidFill>
                            <a:effectLst/>
                            <a:latin typeface="+mn-lt"/>
                          </a:endParaRPr>
                        </a:p>
                      </a:txBody>
                      <a:tcPr marL="44236" marR="4423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50248686"/>
                      </a:ext>
                    </a:extLst>
                  </a:tr>
                  <a:tr h="324922">
                    <a:tc>
                      <a:txBody>
                        <a:bodyPr/>
                        <a:lstStyle/>
                        <a:p>
                          <a:pPr algn="l">
                            <a:lnSpc>
                              <a:spcPct val="150000"/>
                            </a:lnSpc>
                            <a:spcBef>
                              <a:spcPts val="1200"/>
                            </a:spcBef>
                            <a:spcAft>
                              <a:spcPts val="0"/>
                            </a:spcAft>
                          </a:pPr>
                          <a:r>
                            <a:rPr lang="es-VE" sz="1400">
                              <a:effectLst/>
                              <a:latin typeface="+mn-lt"/>
                            </a:rPr>
                            <a:t>Intermediate</a:t>
                          </a:r>
                          <a:endParaRPr lang="es-VE" sz="1400">
                            <a:solidFill>
                              <a:srgbClr val="000000"/>
                            </a:solidFill>
                            <a:effectLst/>
                            <a:latin typeface="+mn-lt"/>
                            <a:ea typeface="Calibri" panose="020F0502020204030204" pitchFamily="34" charset="0"/>
                            <a:cs typeface="Times New Roman" panose="02020603050405020304" pitchFamily="18" charset="0"/>
                          </a:endParaRPr>
                        </a:p>
                      </a:txBody>
                      <a:tcPr marL="44236" marR="4423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50000"/>
                            </a:lnSpc>
                            <a:spcBef>
                              <a:spcPts val="1200"/>
                            </a:spcBef>
                            <a:spcAft>
                              <a:spcPts val="0"/>
                            </a:spcAft>
                          </a:pPr>
                          <a:r>
                            <a:rPr lang="es-VE" sz="1400">
                              <a:effectLst/>
                              <a:latin typeface="+mn-lt"/>
                            </a:rPr>
                            <a:t>Pilot</a:t>
                          </a:r>
                          <a:endParaRPr lang="es-VE" sz="1400">
                            <a:solidFill>
                              <a:srgbClr val="000000"/>
                            </a:solidFill>
                            <a:effectLst/>
                            <a:latin typeface="+mn-lt"/>
                            <a:ea typeface="Calibri" panose="020F0502020204030204" pitchFamily="34" charset="0"/>
                            <a:cs typeface="Times New Roman" panose="02020603050405020304" pitchFamily="18" charset="0"/>
                          </a:endParaRPr>
                        </a:p>
                      </a:txBody>
                      <a:tcPr marL="44236" marR="4423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200"/>
                            </a:spcBef>
                            <a:spcAft>
                              <a:spcPts val="0"/>
                            </a:spcAft>
                          </a:pPr>
                          <a:r>
                            <a:rPr lang="es-VE" sz="1400" dirty="0">
                              <a:effectLst/>
                              <a:latin typeface="+mn-lt"/>
                            </a:rPr>
                            <a:t>32</a:t>
                          </a:r>
                          <a:endParaRPr lang="es-VE" sz="1400" dirty="0">
                            <a:solidFill>
                              <a:srgbClr val="000000"/>
                            </a:solidFill>
                            <a:effectLst/>
                            <a:latin typeface="+mn-lt"/>
                            <a:ea typeface="Calibri" panose="020F0502020204030204" pitchFamily="34" charset="0"/>
                            <a:cs typeface="Times New Roman" panose="02020603050405020304" pitchFamily="18" charset="0"/>
                          </a:endParaRPr>
                        </a:p>
                      </a:txBody>
                      <a:tcPr marL="44236" marR="442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200"/>
                            </a:spcBef>
                            <a:spcAft>
                              <a:spcPts val="0"/>
                            </a:spcAft>
                          </a:pPr>
                          <a:r>
                            <a:rPr lang="es-VE" sz="1400" dirty="0">
                              <a:effectLst/>
                              <a:latin typeface="+mn-lt"/>
                            </a:rPr>
                            <a:t>4</a:t>
                          </a:r>
                          <a:endParaRPr lang="es-VE" sz="1400" dirty="0">
                            <a:solidFill>
                              <a:srgbClr val="000000"/>
                            </a:solidFill>
                            <a:effectLst/>
                            <a:latin typeface="+mn-lt"/>
                            <a:ea typeface="Calibri" panose="020F0502020204030204" pitchFamily="34" charset="0"/>
                            <a:cs typeface="Times New Roman" panose="02020603050405020304" pitchFamily="18" charset="0"/>
                          </a:endParaRPr>
                        </a:p>
                      </a:txBody>
                      <a:tcPr marL="44236" marR="442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200"/>
                            </a:spcBef>
                            <a:spcAft>
                              <a:spcPts val="0"/>
                            </a:spcAft>
                          </a:pPr>
                          <a:r>
                            <a:rPr lang="es-VE" sz="1400" dirty="0">
                              <a:effectLst/>
                              <a:latin typeface="+mn-lt"/>
                            </a:rPr>
                            <a:t>14.0(±5.0)</a:t>
                          </a:r>
                          <a:endParaRPr lang="es-VE" sz="1400" dirty="0">
                            <a:solidFill>
                              <a:srgbClr val="000000"/>
                            </a:solidFill>
                            <a:effectLst/>
                            <a:latin typeface="+mn-lt"/>
                            <a:ea typeface="Calibri" panose="020F0502020204030204" pitchFamily="34" charset="0"/>
                            <a:cs typeface="Times New Roman" panose="02020603050405020304" pitchFamily="18" charset="0"/>
                          </a:endParaRPr>
                        </a:p>
                      </a:txBody>
                      <a:tcPr marL="44236" marR="442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200"/>
                            </a:spcBef>
                            <a:spcAft>
                              <a:spcPts val="0"/>
                            </a:spcAft>
                          </a:pPr>
                          <a:r>
                            <a:rPr lang="es-VE" sz="1400">
                              <a:effectLst/>
                              <a:latin typeface="+mn-lt"/>
                            </a:rPr>
                            <a:t>0.77(±0.12)</a:t>
                          </a:r>
                          <a:endParaRPr lang="es-VE" sz="1400">
                            <a:solidFill>
                              <a:srgbClr val="000000"/>
                            </a:solidFill>
                            <a:effectLst/>
                            <a:latin typeface="+mn-lt"/>
                            <a:ea typeface="Calibri" panose="020F0502020204030204" pitchFamily="34" charset="0"/>
                            <a:cs typeface="Times New Roman" panose="02020603050405020304" pitchFamily="18" charset="0"/>
                          </a:endParaRPr>
                        </a:p>
                      </a:txBody>
                      <a:tcPr marL="44236" marR="442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200"/>
                            </a:spcBef>
                            <a:spcAft>
                              <a:spcPts val="0"/>
                            </a:spcAft>
                          </a:pPr>
                          <a:r>
                            <a:rPr lang="es-VE" sz="1400">
                              <a:effectLst/>
                              <a:latin typeface="+mn-lt"/>
                            </a:rPr>
                            <a:t>0.26</a:t>
                          </a:r>
                          <a:endParaRPr lang="es-VE" sz="1400">
                            <a:solidFill>
                              <a:srgbClr val="000000"/>
                            </a:solidFill>
                            <a:effectLst/>
                            <a:latin typeface="+mn-lt"/>
                            <a:ea typeface="Calibri" panose="020F0502020204030204" pitchFamily="34" charset="0"/>
                            <a:cs typeface="Times New Roman" panose="02020603050405020304" pitchFamily="18" charset="0"/>
                          </a:endParaRPr>
                        </a:p>
                      </a:txBody>
                      <a:tcPr marL="44236" marR="442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0264854"/>
                      </a:ext>
                    </a:extLst>
                  </a:tr>
                  <a:tr h="324922">
                    <a:tc>
                      <a:txBody>
                        <a:bodyPr/>
                        <a:lstStyle/>
                        <a:p>
                          <a:pPr>
                            <a:lnSpc>
                              <a:spcPct val="115000"/>
                            </a:lnSpc>
                          </a:pPr>
                          <a:endParaRPr lang="es-VE" sz="1400">
                            <a:solidFill>
                              <a:srgbClr val="000000"/>
                            </a:solidFill>
                            <a:effectLst/>
                            <a:latin typeface="+mn-lt"/>
                          </a:endParaRPr>
                        </a:p>
                      </a:txBody>
                      <a:tcPr marL="44236" marR="4423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50000"/>
                            </a:lnSpc>
                            <a:spcBef>
                              <a:spcPts val="1200"/>
                            </a:spcBef>
                            <a:spcAft>
                              <a:spcPts val="0"/>
                            </a:spcAft>
                          </a:pPr>
                          <a:r>
                            <a:rPr lang="es-VE" sz="1400">
                              <a:effectLst/>
                              <a:latin typeface="+mn-lt"/>
                            </a:rPr>
                            <a:t>Simulated</a:t>
                          </a:r>
                          <a:endParaRPr lang="es-VE" sz="1400">
                            <a:solidFill>
                              <a:srgbClr val="000000"/>
                            </a:solidFill>
                            <a:effectLst/>
                            <a:latin typeface="+mn-lt"/>
                            <a:ea typeface="Calibri" panose="020F0502020204030204" pitchFamily="34" charset="0"/>
                            <a:cs typeface="Times New Roman" panose="02020603050405020304" pitchFamily="18" charset="0"/>
                          </a:endParaRPr>
                        </a:p>
                      </a:txBody>
                      <a:tcPr marL="44236" marR="4423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200"/>
                            </a:spcBef>
                            <a:spcAft>
                              <a:spcPts val="0"/>
                            </a:spcAft>
                          </a:pPr>
                          <a:r>
                            <a:rPr lang="es-VE" sz="1400">
                              <a:effectLst/>
                              <a:latin typeface="+mn-lt"/>
                            </a:rPr>
                            <a:t>30</a:t>
                          </a:r>
                          <a:endParaRPr lang="es-VE" sz="1400">
                            <a:solidFill>
                              <a:srgbClr val="000000"/>
                            </a:solidFill>
                            <a:effectLst/>
                            <a:latin typeface="+mn-lt"/>
                            <a:ea typeface="Calibri" panose="020F0502020204030204" pitchFamily="34" charset="0"/>
                            <a:cs typeface="Times New Roman" panose="02020603050405020304" pitchFamily="18" charset="0"/>
                          </a:endParaRPr>
                        </a:p>
                      </a:txBody>
                      <a:tcPr marL="44236" marR="442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200"/>
                            </a:spcBef>
                            <a:spcAft>
                              <a:spcPts val="0"/>
                            </a:spcAft>
                          </a:pPr>
                          <a:r>
                            <a:rPr lang="es-VE" sz="1400" dirty="0">
                              <a:effectLst/>
                              <a:latin typeface="+mn-lt"/>
                            </a:rPr>
                            <a:t>20</a:t>
                          </a:r>
                          <a:endParaRPr lang="es-VE" sz="1400" dirty="0">
                            <a:solidFill>
                              <a:srgbClr val="000000"/>
                            </a:solidFill>
                            <a:effectLst/>
                            <a:latin typeface="+mn-lt"/>
                            <a:ea typeface="Calibri" panose="020F0502020204030204" pitchFamily="34" charset="0"/>
                            <a:cs typeface="Times New Roman" panose="02020603050405020304" pitchFamily="18" charset="0"/>
                          </a:endParaRPr>
                        </a:p>
                      </a:txBody>
                      <a:tcPr marL="44236" marR="442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200"/>
                            </a:spcBef>
                            <a:spcAft>
                              <a:spcPts val="0"/>
                            </a:spcAft>
                          </a:pPr>
                          <a:r>
                            <a:rPr lang="es-VE" sz="1400" dirty="0">
                              <a:effectLst/>
                              <a:latin typeface="+mn-lt"/>
                            </a:rPr>
                            <a:t>16.2(±3.0)</a:t>
                          </a:r>
                          <a:endParaRPr lang="es-VE" sz="1400" dirty="0">
                            <a:solidFill>
                              <a:srgbClr val="000000"/>
                            </a:solidFill>
                            <a:effectLst/>
                            <a:latin typeface="+mn-lt"/>
                            <a:ea typeface="Calibri" panose="020F0502020204030204" pitchFamily="34" charset="0"/>
                            <a:cs typeface="Times New Roman" panose="02020603050405020304" pitchFamily="18" charset="0"/>
                          </a:endParaRPr>
                        </a:p>
                      </a:txBody>
                      <a:tcPr marL="44236" marR="442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200"/>
                            </a:spcBef>
                            <a:spcAft>
                              <a:spcPts val="0"/>
                            </a:spcAft>
                          </a:pPr>
                          <a:r>
                            <a:rPr lang="es-VE" sz="1400" dirty="0">
                              <a:effectLst/>
                              <a:latin typeface="+mn-lt"/>
                            </a:rPr>
                            <a:t>0.94(±0.01)</a:t>
                          </a:r>
                          <a:endParaRPr lang="es-VE" sz="1400" dirty="0">
                            <a:solidFill>
                              <a:srgbClr val="000000"/>
                            </a:solidFill>
                            <a:effectLst/>
                            <a:latin typeface="+mn-lt"/>
                            <a:ea typeface="Calibri" panose="020F0502020204030204" pitchFamily="34" charset="0"/>
                            <a:cs typeface="Times New Roman" panose="02020603050405020304" pitchFamily="18" charset="0"/>
                          </a:endParaRPr>
                        </a:p>
                      </a:txBody>
                      <a:tcPr marL="44236" marR="442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200"/>
                            </a:spcBef>
                            <a:spcAft>
                              <a:spcPts val="0"/>
                            </a:spcAft>
                          </a:pPr>
                          <a:r>
                            <a:rPr lang="es-VE" sz="1400">
                              <a:effectLst/>
                              <a:latin typeface="+mn-lt"/>
                            </a:rPr>
                            <a:t>0.24 - 0.25</a:t>
                          </a:r>
                          <a:endParaRPr lang="es-VE" sz="1400">
                            <a:solidFill>
                              <a:srgbClr val="000000"/>
                            </a:solidFill>
                            <a:effectLst/>
                            <a:latin typeface="+mn-lt"/>
                            <a:ea typeface="Calibri" panose="020F0502020204030204" pitchFamily="34" charset="0"/>
                            <a:cs typeface="Times New Roman" panose="02020603050405020304" pitchFamily="18" charset="0"/>
                          </a:endParaRPr>
                        </a:p>
                      </a:txBody>
                      <a:tcPr marL="44236" marR="442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53900733"/>
                      </a:ext>
                    </a:extLst>
                  </a:tr>
                  <a:tr h="324922">
                    <a:tc>
                      <a:txBody>
                        <a:bodyPr/>
                        <a:lstStyle/>
                        <a:p>
                          <a:pPr>
                            <a:lnSpc>
                              <a:spcPct val="115000"/>
                            </a:lnSpc>
                          </a:pPr>
                          <a:endParaRPr lang="es-VE" sz="1400">
                            <a:solidFill>
                              <a:srgbClr val="000000"/>
                            </a:solidFill>
                            <a:effectLst/>
                            <a:latin typeface="+mn-lt"/>
                          </a:endParaRPr>
                        </a:p>
                      </a:txBody>
                      <a:tcPr marL="44236" marR="4423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es-VE" sz="1400">
                            <a:solidFill>
                              <a:srgbClr val="000000"/>
                            </a:solidFill>
                            <a:effectLst/>
                            <a:latin typeface="+mn-lt"/>
                          </a:endParaRPr>
                        </a:p>
                      </a:txBody>
                      <a:tcPr marL="44236" marR="4423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es-VE" sz="1400">
                            <a:solidFill>
                              <a:srgbClr val="000000"/>
                            </a:solidFill>
                            <a:effectLst/>
                            <a:latin typeface="+mn-lt"/>
                          </a:endParaRPr>
                        </a:p>
                      </a:txBody>
                      <a:tcPr marL="44236" marR="4423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es-VE" sz="1400">
                            <a:solidFill>
                              <a:srgbClr val="000000"/>
                            </a:solidFill>
                            <a:effectLst/>
                            <a:latin typeface="+mn-lt"/>
                          </a:endParaRPr>
                        </a:p>
                      </a:txBody>
                      <a:tcPr marL="44236" marR="4423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es-VE" sz="1400" dirty="0">
                            <a:solidFill>
                              <a:srgbClr val="000000"/>
                            </a:solidFill>
                            <a:effectLst/>
                            <a:latin typeface="+mn-lt"/>
                          </a:endParaRPr>
                        </a:p>
                      </a:txBody>
                      <a:tcPr marL="44236" marR="4423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es-VE" sz="1400" dirty="0">
                            <a:solidFill>
                              <a:srgbClr val="000000"/>
                            </a:solidFill>
                            <a:effectLst/>
                            <a:latin typeface="+mn-lt"/>
                          </a:endParaRPr>
                        </a:p>
                      </a:txBody>
                      <a:tcPr marL="44236" marR="4423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es-VE" sz="1400">
                            <a:solidFill>
                              <a:srgbClr val="000000"/>
                            </a:solidFill>
                            <a:effectLst/>
                            <a:latin typeface="+mn-lt"/>
                          </a:endParaRPr>
                        </a:p>
                      </a:txBody>
                      <a:tcPr marL="44236" marR="4423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97244927"/>
                      </a:ext>
                    </a:extLst>
                  </a:tr>
                  <a:tr h="324922">
                    <a:tc>
                      <a:txBody>
                        <a:bodyPr/>
                        <a:lstStyle/>
                        <a:p>
                          <a:pPr algn="l">
                            <a:lnSpc>
                              <a:spcPct val="150000"/>
                            </a:lnSpc>
                            <a:spcBef>
                              <a:spcPts val="1200"/>
                            </a:spcBef>
                            <a:spcAft>
                              <a:spcPts val="0"/>
                            </a:spcAft>
                          </a:pPr>
                          <a:r>
                            <a:rPr lang="es-VE" sz="1400">
                              <a:effectLst/>
                              <a:latin typeface="+mn-lt"/>
                            </a:rPr>
                            <a:t>Internal</a:t>
                          </a:r>
                          <a:endParaRPr lang="es-VE" sz="1400">
                            <a:solidFill>
                              <a:srgbClr val="000000"/>
                            </a:solidFill>
                            <a:effectLst/>
                            <a:latin typeface="+mn-lt"/>
                            <a:ea typeface="Calibri" panose="020F0502020204030204" pitchFamily="34" charset="0"/>
                            <a:cs typeface="Times New Roman" panose="02020603050405020304" pitchFamily="18" charset="0"/>
                          </a:endParaRPr>
                        </a:p>
                      </a:txBody>
                      <a:tcPr marL="44236" marR="4423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50000"/>
                            </a:lnSpc>
                            <a:spcBef>
                              <a:spcPts val="1200"/>
                            </a:spcBef>
                            <a:spcAft>
                              <a:spcPts val="0"/>
                            </a:spcAft>
                          </a:pPr>
                          <a:r>
                            <a:rPr lang="es-VE" sz="1400">
                              <a:effectLst/>
                              <a:latin typeface="+mn-lt"/>
                            </a:rPr>
                            <a:t>Pilot</a:t>
                          </a:r>
                          <a:endParaRPr lang="es-VE" sz="1400">
                            <a:solidFill>
                              <a:srgbClr val="000000"/>
                            </a:solidFill>
                            <a:effectLst/>
                            <a:latin typeface="+mn-lt"/>
                            <a:ea typeface="Calibri" panose="020F0502020204030204" pitchFamily="34" charset="0"/>
                            <a:cs typeface="Times New Roman" panose="02020603050405020304" pitchFamily="18" charset="0"/>
                          </a:endParaRPr>
                        </a:p>
                      </a:txBody>
                      <a:tcPr marL="44236" marR="4423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200"/>
                            </a:spcBef>
                            <a:spcAft>
                              <a:spcPts val="0"/>
                            </a:spcAft>
                          </a:pPr>
                          <a:r>
                            <a:rPr lang="es-VE" sz="1400">
                              <a:effectLst/>
                              <a:latin typeface="+mn-lt"/>
                            </a:rPr>
                            <a:t>32</a:t>
                          </a:r>
                          <a:endParaRPr lang="es-VE" sz="1400">
                            <a:solidFill>
                              <a:srgbClr val="000000"/>
                            </a:solidFill>
                            <a:effectLst/>
                            <a:latin typeface="+mn-lt"/>
                            <a:ea typeface="Calibri" panose="020F0502020204030204" pitchFamily="34" charset="0"/>
                            <a:cs typeface="Times New Roman" panose="02020603050405020304" pitchFamily="18" charset="0"/>
                          </a:endParaRPr>
                        </a:p>
                      </a:txBody>
                      <a:tcPr marL="44236" marR="442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200"/>
                            </a:spcBef>
                            <a:spcAft>
                              <a:spcPts val="0"/>
                            </a:spcAft>
                          </a:pPr>
                          <a:r>
                            <a:rPr lang="es-VE" sz="1400">
                              <a:effectLst/>
                              <a:latin typeface="+mn-lt"/>
                            </a:rPr>
                            <a:t>4</a:t>
                          </a:r>
                          <a:endParaRPr lang="es-VE" sz="1400">
                            <a:solidFill>
                              <a:srgbClr val="000000"/>
                            </a:solidFill>
                            <a:effectLst/>
                            <a:latin typeface="+mn-lt"/>
                            <a:ea typeface="Calibri" panose="020F0502020204030204" pitchFamily="34" charset="0"/>
                            <a:cs typeface="Times New Roman" panose="02020603050405020304" pitchFamily="18" charset="0"/>
                          </a:endParaRPr>
                        </a:p>
                      </a:txBody>
                      <a:tcPr marL="44236" marR="4423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200"/>
                            </a:spcBef>
                            <a:spcAft>
                              <a:spcPts val="0"/>
                            </a:spcAft>
                          </a:pPr>
                          <a:r>
                            <a:rPr lang="es-VE" sz="1400" dirty="0">
                              <a:effectLst/>
                              <a:latin typeface="+mn-lt"/>
                            </a:rPr>
                            <a:t>8.4(±2.3)</a:t>
                          </a:r>
                          <a:endParaRPr lang="es-VE" sz="1400" dirty="0">
                            <a:solidFill>
                              <a:srgbClr val="000000"/>
                            </a:solidFill>
                            <a:effectLst/>
                            <a:latin typeface="+mn-lt"/>
                            <a:ea typeface="Calibri" panose="020F0502020204030204" pitchFamily="34" charset="0"/>
                            <a:cs typeface="Times New Roman" panose="02020603050405020304" pitchFamily="18" charset="0"/>
                          </a:endParaRPr>
                        </a:p>
                      </a:txBody>
                      <a:tcPr marL="44236" marR="4423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200"/>
                            </a:spcBef>
                            <a:spcAft>
                              <a:spcPts val="0"/>
                            </a:spcAft>
                          </a:pPr>
                          <a:r>
                            <a:rPr lang="es-VE" sz="1400" dirty="0">
                              <a:effectLst/>
                              <a:latin typeface="+mn-lt"/>
                            </a:rPr>
                            <a:t>0.71(±0.13)</a:t>
                          </a:r>
                          <a:endParaRPr lang="es-VE" sz="1400" dirty="0">
                            <a:solidFill>
                              <a:srgbClr val="000000"/>
                            </a:solidFill>
                            <a:effectLst/>
                            <a:latin typeface="+mn-lt"/>
                            <a:ea typeface="Calibri" panose="020F0502020204030204" pitchFamily="34" charset="0"/>
                            <a:cs typeface="Times New Roman" panose="02020603050405020304" pitchFamily="18" charset="0"/>
                          </a:endParaRPr>
                        </a:p>
                      </a:txBody>
                      <a:tcPr marL="44236" marR="4423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200"/>
                            </a:spcBef>
                            <a:spcAft>
                              <a:spcPts val="0"/>
                            </a:spcAft>
                          </a:pPr>
                          <a:r>
                            <a:rPr lang="es-VE" sz="1400">
                              <a:effectLst/>
                              <a:latin typeface="+mn-lt"/>
                            </a:rPr>
                            <a:t>0.19</a:t>
                          </a:r>
                          <a:endParaRPr lang="es-VE" sz="1400">
                            <a:solidFill>
                              <a:srgbClr val="000000"/>
                            </a:solidFill>
                            <a:effectLst/>
                            <a:latin typeface="+mn-lt"/>
                            <a:ea typeface="Calibri" panose="020F0502020204030204" pitchFamily="34" charset="0"/>
                            <a:cs typeface="Times New Roman" panose="02020603050405020304" pitchFamily="18" charset="0"/>
                          </a:endParaRPr>
                        </a:p>
                      </a:txBody>
                      <a:tcPr marL="44236" marR="4423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73700164"/>
                      </a:ext>
                    </a:extLst>
                  </a:tr>
                  <a:tr h="324922">
                    <a:tc>
                      <a:txBody>
                        <a:bodyPr/>
                        <a:lstStyle/>
                        <a:p>
                          <a:pPr>
                            <a:lnSpc>
                              <a:spcPct val="115000"/>
                            </a:lnSpc>
                          </a:pPr>
                          <a:endParaRPr lang="es-VE" sz="1400">
                            <a:solidFill>
                              <a:srgbClr val="000000"/>
                            </a:solidFill>
                            <a:effectLst/>
                            <a:latin typeface="+mn-lt"/>
                          </a:endParaRPr>
                        </a:p>
                      </a:txBody>
                      <a:tcPr marL="44236" marR="4423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50000"/>
                            </a:lnSpc>
                            <a:spcBef>
                              <a:spcPts val="1200"/>
                            </a:spcBef>
                            <a:spcAft>
                              <a:spcPts val="0"/>
                            </a:spcAft>
                          </a:pPr>
                          <a:r>
                            <a:rPr lang="es-VE" sz="1400">
                              <a:effectLst/>
                              <a:latin typeface="+mn-lt"/>
                            </a:rPr>
                            <a:t>Simulated</a:t>
                          </a:r>
                          <a:endParaRPr lang="es-VE" sz="1400">
                            <a:solidFill>
                              <a:srgbClr val="000000"/>
                            </a:solidFill>
                            <a:effectLst/>
                            <a:latin typeface="+mn-lt"/>
                            <a:ea typeface="Calibri" panose="020F0502020204030204" pitchFamily="34" charset="0"/>
                            <a:cs typeface="Times New Roman" panose="02020603050405020304" pitchFamily="18" charset="0"/>
                          </a:endParaRPr>
                        </a:p>
                      </a:txBody>
                      <a:tcPr marL="44236" marR="4423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200"/>
                            </a:spcBef>
                            <a:spcAft>
                              <a:spcPts val="0"/>
                            </a:spcAft>
                          </a:pPr>
                          <a:r>
                            <a:rPr lang="es-VE" sz="1400">
                              <a:effectLst/>
                              <a:latin typeface="+mn-lt"/>
                            </a:rPr>
                            <a:t>30</a:t>
                          </a:r>
                          <a:endParaRPr lang="es-VE" sz="1400">
                            <a:solidFill>
                              <a:srgbClr val="000000"/>
                            </a:solidFill>
                            <a:effectLst/>
                            <a:latin typeface="+mn-lt"/>
                            <a:ea typeface="Calibri" panose="020F0502020204030204" pitchFamily="34" charset="0"/>
                            <a:cs typeface="Times New Roman" panose="02020603050405020304" pitchFamily="18" charset="0"/>
                          </a:endParaRPr>
                        </a:p>
                      </a:txBody>
                      <a:tcPr marL="44236" marR="442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200"/>
                            </a:spcBef>
                            <a:spcAft>
                              <a:spcPts val="0"/>
                            </a:spcAft>
                          </a:pPr>
                          <a:r>
                            <a:rPr lang="es-VE" sz="1400">
                              <a:effectLst/>
                              <a:latin typeface="+mn-lt"/>
                            </a:rPr>
                            <a:t>20</a:t>
                          </a:r>
                          <a:endParaRPr lang="es-VE" sz="1400">
                            <a:solidFill>
                              <a:srgbClr val="000000"/>
                            </a:solidFill>
                            <a:effectLst/>
                            <a:latin typeface="+mn-lt"/>
                            <a:ea typeface="Calibri" panose="020F0502020204030204" pitchFamily="34" charset="0"/>
                            <a:cs typeface="Times New Roman" panose="02020603050405020304" pitchFamily="18" charset="0"/>
                          </a:endParaRPr>
                        </a:p>
                      </a:txBody>
                      <a:tcPr marL="44236" marR="4423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200"/>
                            </a:spcBef>
                            <a:spcAft>
                              <a:spcPts val="0"/>
                            </a:spcAft>
                          </a:pPr>
                          <a:r>
                            <a:rPr lang="es-VE" sz="1400">
                              <a:effectLst/>
                              <a:latin typeface="+mn-lt"/>
                            </a:rPr>
                            <a:t>11.2(±2.5)</a:t>
                          </a:r>
                          <a:endParaRPr lang="es-VE" sz="1400">
                            <a:solidFill>
                              <a:srgbClr val="000000"/>
                            </a:solidFill>
                            <a:effectLst/>
                            <a:latin typeface="+mn-lt"/>
                            <a:ea typeface="Calibri" panose="020F0502020204030204" pitchFamily="34" charset="0"/>
                            <a:cs typeface="Times New Roman" panose="02020603050405020304" pitchFamily="18" charset="0"/>
                          </a:endParaRPr>
                        </a:p>
                      </a:txBody>
                      <a:tcPr marL="44236" marR="4423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200"/>
                            </a:spcBef>
                            <a:spcAft>
                              <a:spcPts val="0"/>
                            </a:spcAft>
                          </a:pPr>
                          <a:r>
                            <a:rPr lang="es-VE" sz="1400" dirty="0">
                              <a:effectLst/>
                              <a:latin typeface="+mn-lt"/>
                            </a:rPr>
                            <a:t>0.91(±0.02)</a:t>
                          </a:r>
                          <a:endParaRPr lang="es-VE" sz="1400" dirty="0">
                            <a:solidFill>
                              <a:srgbClr val="000000"/>
                            </a:solidFill>
                            <a:effectLst/>
                            <a:latin typeface="+mn-lt"/>
                            <a:ea typeface="Calibri" panose="020F0502020204030204" pitchFamily="34" charset="0"/>
                            <a:cs typeface="Times New Roman" panose="02020603050405020304" pitchFamily="18" charset="0"/>
                          </a:endParaRPr>
                        </a:p>
                      </a:txBody>
                      <a:tcPr marL="44236" marR="4423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200"/>
                            </a:spcBef>
                            <a:spcAft>
                              <a:spcPts val="0"/>
                            </a:spcAft>
                          </a:pPr>
                          <a:r>
                            <a:rPr lang="es-VE" sz="1400" dirty="0">
                              <a:effectLst/>
                              <a:latin typeface="+mn-lt"/>
                            </a:rPr>
                            <a:t>0.21-0.24</a:t>
                          </a:r>
                          <a:endParaRPr lang="es-VE" sz="1400" dirty="0">
                            <a:solidFill>
                              <a:srgbClr val="000000"/>
                            </a:solidFill>
                            <a:effectLst/>
                            <a:latin typeface="+mn-lt"/>
                            <a:ea typeface="Calibri" panose="020F0502020204030204" pitchFamily="34" charset="0"/>
                            <a:cs typeface="Times New Roman" panose="02020603050405020304" pitchFamily="18" charset="0"/>
                          </a:endParaRPr>
                        </a:p>
                      </a:txBody>
                      <a:tcPr marL="44236" marR="4423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91655113"/>
                      </a:ext>
                    </a:extLst>
                  </a:tr>
                </a:tbl>
              </a:graphicData>
            </a:graphic>
          </p:graphicFrame>
        </mc:Fallback>
      </mc:AlternateContent>
      <p:pic>
        <p:nvPicPr>
          <p:cNvPr id="7" name="Imagen 6">
            <a:extLst>
              <a:ext uri="{FF2B5EF4-FFF2-40B4-BE49-F238E27FC236}">
                <a16:creationId xmlns:a16="http://schemas.microsoft.com/office/drawing/2014/main" id="{94681082-7C32-4A54-AF41-2AAE391A1D9D}"/>
              </a:ext>
            </a:extLst>
          </p:cNvPr>
          <p:cNvPicPr>
            <a:picLocks noChangeAspect="1"/>
          </p:cNvPicPr>
          <p:nvPr/>
        </p:nvPicPr>
        <p:blipFill>
          <a:blip r:embed="rId3"/>
          <a:stretch>
            <a:fillRect/>
          </a:stretch>
        </p:blipFill>
        <p:spPr>
          <a:xfrm>
            <a:off x="2372559" y="1708620"/>
            <a:ext cx="6666493" cy="5149380"/>
          </a:xfrm>
          <a:prstGeom prst="rect">
            <a:avLst/>
          </a:prstGeom>
        </p:spPr>
      </p:pic>
      <p:pic>
        <p:nvPicPr>
          <p:cNvPr id="9" name="Imagen 8">
            <a:extLst>
              <a:ext uri="{FF2B5EF4-FFF2-40B4-BE49-F238E27FC236}">
                <a16:creationId xmlns:a16="http://schemas.microsoft.com/office/drawing/2014/main" id="{0127BCBA-80E7-4E7B-91D1-4CC5FEB65C67}"/>
              </a:ext>
            </a:extLst>
          </p:cNvPr>
          <p:cNvPicPr>
            <a:picLocks noChangeAspect="1"/>
          </p:cNvPicPr>
          <p:nvPr/>
        </p:nvPicPr>
        <p:blipFill rotWithShape="1">
          <a:blip r:embed="rId4">
            <a:extLst>
              <a:ext uri="{28A0092B-C50C-407E-A947-70E740481C1C}">
                <a14:useLocalDpi xmlns:a14="http://schemas.microsoft.com/office/drawing/2010/main" val="0"/>
              </a:ext>
            </a:extLst>
          </a:blip>
          <a:srcRect t="16641"/>
          <a:stretch/>
        </p:blipFill>
        <p:spPr>
          <a:xfrm>
            <a:off x="104948" y="1757936"/>
            <a:ext cx="2219155" cy="1387383"/>
          </a:xfrm>
          <a:prstGeom prst="rect">
            <a:avLst/>
          </a:prstGeom>
        </p:spPr>
      </p:pic>
      <p:pic>
        <p:nvPicPr>
          <p:cNvPr id="10" name="Picture 107" descr="raiz full">
            <a:extLst>
              <a:ext uri="{FF2B5EF4-FFF2-40B4-BE49-F238E27FC236}">
                <a16:creationId xmlns:a16="http://schemas.microsoft.com/office/drawing/2014/main" id="{CDCC5BCE-9CCE-4957-AAE2-A7AD82C9374A}"/>
              </a:ext>
            </a:extLst>
          </p:cNvPr>
          <p:cNvPicPr>
            <a:picLocks noChangeAspect="1" noChangeArrowheads="1"/>
          </p:cNvPicPr>
          <p:nvPr/>
        </p:nvPicPr>
        <p:blipFill>
          <a:blip r:embed="rId5" cstate="print">
            <a:lum bright="-18000" contrast="36000"/>
          </a:blip>
          <a:srcRect/>
          <a:stretch>
            <a:fillRect/>
          </a:stretch>
        </p:blipFill>
        <p:spPr bwMode="auto">
          <a:xfrm>
            <a:off x="439942" y="5022810"/>
            <a:ext cx="1303798" cy="1737182"/>
          </a:xfrm>
          <a:prstGeom prst="rect">
            <a:avLst/>
          </a:prstGeom>
          <a:noFill/>
          <a:ln w="9525">
            <a:noFill/>
            <a:miter lim="800000"/>
            <a:headEnd/>
            <a:tailEnd/>
          </a:ln>
        </p:spPr>
      </p:pic>
      <p:pic>
        <p:nvPicPr>
          <p:cNvPr id="11" name="Picture 31" descr="buzo">
            <a:extLst>
              <a:ext uri="{FF2B5EF4-FFF2-40B4-BE49-F238E27FC236}">
                <a16:creationId xmlns:a16="http://schemas.microsoft.com/office/drawing/2014/main" id="{42A58E53-B34E-497F-8853-E774BD3970FD}"/>
              </a:ext>
            </a:extLst>
          </p:cNvPr>
          <p:cNvPicPr>
            <a:picLocks noChangeAspect="1" noChangeArrowheads="1"/>
          </p:cNvPicPr>
          <p:nvPr/>
        </p:nvPicPr>
        <p:blipFill>
          <a:blip r:embed="rId6" cstate="print"/>
          <a:srcRect/>
          <a:stretch>
            <a:fillRect/>
          </a:stretch>
        </p:blipFill>
        <p:spPr bwMode="auto">
          <a:xfrm>
            <a:off x="439942" y="3274313"/>
            <a:ext cx="1294292" cy="1725370"/>
          </a:xfrm>
          <a:prstGeom prst="rect">
            <a:avLst/>
          </a:prstGeom>
          <a:noFill/>
          <a:ln w="9525">
            <a:noFill/>
            <a:miter lim="800000"/>
            <a:headEnd/>
            <a:tailEnd/>
          </a:ln>
        </p:spPr>
      </p:pic>
      <p:sp>
        <p:nvSpPr>
          <p:cNvPr id="12" name="Rectángulo 11">
            <a:extLst>
              <a:ext uri="{FF2B5EF4-FFF2-40B4-BE49-F238E27FC236}">
                <a16:creationId xmlns:a16="http://schemas.microsoft.com/office/drawing/2014/main" id="{B2A6DA68-4E4E-4CC8-AB51-8DAAFA359939}"/>
              </a:ext>
            </a:extLst>
          </p:cNvPr>
          <p:cNvSpPr/>
          <p:nvPr/>
        </p:nvSpPr>
        <p:spPr>
          <a:xfrm>
            <a:off x="3933022" y="4340645"/>
            <a:ext cx="407623" cy="230252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ángulo 12">
            <a:extLst>
              <a:ext uri="{FF2B5EF4-FFF2-40B4-BE49-F238E27FC236}">
                <a16:creationId xmlns:a16="http://schemas.microsoft.com/office/drawing/2014/main" id="{1DCC26D6-BE66-4E61-B41F-93410E968E8A}"/>
              </a:ext>
            </a:extLst>
          </p:cNvPr>
          <p:cNvSpPr/>
          <p:nvPr/>
        </p:nvSpPr>
        <p:spPr>
          <a:xfrm>
            <a:off x="5666402" y="5780564"/>
            <a:ext cx="514062" cy="86260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3216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A97CBED-8BA6-4A4B-B138-B883400D0985}"/>
              </a:ext>
            </a:extLst>
          </p:cNvPr>
          <p:cNvSpPr txBox="1"/>
          <p:nvPr/>
        </p:nvSpPr>
        <p:spPr>
          <a:xfrm>
            <a:off x="350874" y="643622"/>
            <a:ext cx="8442252" cy="5570756"/>
          </a:xfrm>
          <a:prstGeom prst="rect">
            <a:avLst/>
          </a:prstGeom>
          <a:noFill/>
        </p:spPr>
        <p:txBody>
          <a:bodyPr wrap="square" rtlCol="0">
            <a:spAutoFit/>
          </a:bodyPr>
          <a:lstStyle/>
          <a:p>
            <a:r>
              <a:rPr lang="en-US" sz="3200" dirty="0"/>
              <a:t>Finally, key points:</a:t>
            </a:r>
          </a:p>
          <a:p>
            <a:endParaRPr lang="en-US" dirty="0"/>
          </a:p>
          <a:p>
            <a:pPr marL="285750" indent="-285750">
              <a:buFont typeface="Arial" panose="020B0604020202020204" pitchFamily="34" charset="0"/>
              <a:buChar char="•"/>
            </a:pPr>
            <a:r>
              <a:rPr lang="en-US" dirty="0"/>
              <a:t>We expand the method developed by Anderson &amp; Santana-Garcon (</a:t>
            </a:r>
            <a:r>
              <a:rPr lang="en-US" dirty="0">
                <a:hlinkClick r:id="rId2" tooltip="Anderson, 2015 #1381"/>
              </a:rPr>
              <a:t>2015</a:t>
            </a:r>
            <a:r>
              <a:rPr lang="en-US" dirty="0"/>
              <a:t>) but using simulations (instead of double resampling over original data), explicitly incorporating a higher </a:t>
            </a:r>
            <a:r>
              <a:rPr lang="en-US"/>
              <a:t>spatial scales.</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Our protocol is computationally intensive, time consuming, but </a:t>
            </a:r>
            <a:r>
              <a:rPr lang="es-VE" dirty="0"/>
              <a:t>usable </a:t>
            </a:r>
            <a:r>
              <a:rPr lang="es-VE" dirty="0" err="1"/>
              <a:t>by</a:t>
            </a:r>
            <a:r>
              <a:rPr lang="es-VE" dirty="0"/>
              <a:t> </a:t>
            </a:r>
            <a:r>
              <a:rPr lang="es-VE" dirty="0" err="1"/>
              <a:t>anyone</a:t>
            </a:r>
            <a:r>
              <a:rPr lang="en-US" dirty="0"/>
              <a:t>.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procedure is not free from assumptions: simulations do not consider any environmental constraint, neither specific cooccurrence structure of species.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Deductions of applying this protocol will lead to unbalanced and asymmetrical designs. This is no longer an analytical problem, all the groups are measured with the same precision (see Anderson et al. 2018 for the new version of PERMANOVA).</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AU" dirty="0"/>
              <a:t>The R codes provided can be used as a powerful decision-making tool to define adequate sampling effort at various spatial scales.</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642061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CD2503F-6F96-4D2B-87C6-2BE9A76431E7}"/>
              </a:ext>
            </a:extLst>
          </p:cNvPr>
          <p:cNvSpPr txBox="1"/>
          <p:nvPr/>
        </p:nvSpPr>
        <p:spPr>
          <a:xfrm>
            <a:off x="396607" y="363557"/>
            <a:ext cx="5177928" cy="707886"/>
          </a:xfrm>
          <a:prstGeom prst="rect">
            <a:avLst/>
          </a:prstGeom>
          <a:noFill/>
        </p:spPr>
        <p:txBody>
          <a:bodyPr wrap="square" rtlCol="0">
            <a:spAutoFit/>
          </a:bodyPr>
          <a:lstStyle/>
          <a:p>
            <a:r>
              <a:rPr lang="en-US" sz="4000" dirty="0"/>
              <a:t>Special Thanks</a:t>
            </a:r>
          </a:p>
        </p:txBody>
      </p:sp>
      <p:sp>
        <p:nvSpPr>
          <p:cNvPr id="3" name="CuadroTexto 2">
            <a:extLst>
              <a:ext uri="{FF2B5EF4-FFF2-40B4-BE49-F238E27FC236}">
                <a16:creationId xmlns:a16="http://schemas.microsoft.com/office/drawing/2014/main" id="{1FDAEB2C-9786-44AC-AC42-9AE9D4A1F5CE}"/>
              </a:ext>
            </a:extLst>
          </p:cNvPr>
          <p:cNvSpPr txBox="1"/>
          <p:nvPr/>
        </p:nvSpPr>
        <p:spPr>
          <a:xfrm>
            <a:off x="2969376" y="4070163"/>
            <a:ext cx="6111443" cy="646331"/>
          </a:xfrm>
          <a:prstGeom prst="rect">
            <a:avLst/>
          </a:prstGeom>
          <a:noFill/>
        </p:spPr>
        <p:txBody>
          <a:bodyPr wrap="square" rtlCol="0">
            <a:spAutoFit/>
          </a:bodyPr>
          <a:lstStyle/>
          <a:p>
            <a:r>
              <a:rPr lang="es-VE" dirty="0"/>
              <a:t>Nuno </a:t>
            </a:r>
            <a:r>
              <a:rPr lang="es-VE" dirty="0" err="1"/>
              <a:t>Simoes</a:t>
            </a:r>
            <a:r>
              <a:rPr lang="es-VE" dirty="0"/>
              <a:t>: </a:t>
            </a:r>
            <a:r>
              <a:rPr lang="en-US" dirty="0" err="1"/>
              <a:t>Furgason</a:t>
            </a:r>
            <a:r>
              <a:rPr lang="en-US" dirty="0"/>
              <a:t> Fellowship International Chair for Coastal and Marine Studies in Mexico</a:t>
            </a:r>
          </a:p>
        </p:txBody>
      </p:sp>
      <p:pic>
        <p:nvPicPr>
          <p:cNvPr id="4" name="13 Imagen" descr="images.png">
            <a:extLst>
              <a:ext uri="{FF2B5EF4-FFF2-40B4-BE49-F238E27FC236}">
                <a16:creationId xmlns:a16="http://schemas.microsoft.com/office/drawing/2014/main" id="{BBDDC299-97B3-4E4E-80B4-8D2BCDBA3769}"/>
              </a:ext>
            </a:extLst>
          </p:cNvPr>
          <p:cNvPicPr>
            <a:picLocks noChangeAspect="1"/>
          </p:cNvPicPr>
          <p:nvPr/>
        </p:nvPicPr>
        <p:blipFill>
          <a:blip r:embed="rId2"/>
          <a:stretch>
            <a:fillRect/>
          </a:stretch>
        </p:blipFill>
        <p:spPr>
          <a:xfrm>
            <a:off x="616779" y="1149886"/>
            <a:ext cx="1513855" cy="1692376"/>
          </a:xfrm>
          <a:prstGeom prst="rect">
            <a:avLst/>
          </a:prstGeom>
        </p:spPr>
      </p:pic>
      <p:sp>
        <p:nvSpPr>
          <p:cNvPr id="5" name="CuadroTexto 4">
            <a:extLst>
              <a:ext uri="{FF2B5EF4-FFF2-40B4-BE49-F238E27FC236}">
                <a16:creationId xmlns:a16="http://schemas.microsoft.com/office/drawing/2014/main" id="{21D28A22-E235-48D3-AEEB-19DB8AF3E820}"/>
              </a:ext>
            </a:extLst>
          </p:cNvPr>
          <p:cNvSpPr txBox="1"/>
          <p:nvPr/>
        </p:nvSpPr>
        <p:spPr>
          <a:xfrm>
            <a:off x="2415448" y="1408518"/>
            <a:ext cx="6246564" cy="923330"/>
          </a:xfrm>
          <a:prstGeom prst="rect">
            <a:avLst/>
          </a:prstGeom>
          <a:noFill/>
        </p:spPr>
        <p:txBody>
          <a:bodyPr wrap="square" rtlCol="0">
            <a:spAutoFit/>
          </a:bodyPr>
          <a:lstStyle/>
          <a:p>
            <a:r>
              <a:rPr lang="en-US" dirty="0"/>
              <a:t>Edlin Guerra: DGAPA Post-doctoral Fellowship. </a:t>
            </a:r>
          </a:p>
          <a:p>
            <a:endParaRPr lang="en-US" dirty="0"/>
          </a:p>
          <a:p>
            <a:r>
              <a:rPr lang="en-US" dirty="0" err="1"/>
              <a:t>Maite</a:t>
            </a:r>
            <a:r>
              <a:rPr lang="en-US" dirty="0"/>
              <a:t> Mascaro: Project PAPIME (No. PE207416)</a:t>
            </a:r>
          </a:p>
        </p:txBody>
      </p:sp>
      <p:pic>
        <p:nvPicPr>
          <p:cNvPr id="6" name="Imagen 5">
            <a:extLst>
              <a:ext uri="{FF2B5EF4-FFF2-40B4-BE49-F238E27FC236}">
                <a16:creationId xmlns:a16="http://schemas.microsoft.com/office/drawing/2014/main" id="{8D3367E2-B0CA-486D-9427-737EC7E327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260" y="3619132"/>
            <a:ext cx="2360996" cy="644395"/>
          </a:xfrm>
          <a:prstGeom prst="rect">
            <a:avLst/>
          </a:prstGeom>
        </p:spPr>
      </p:pic>
      <p:pic>
        <p:nvPicPr>
          <p:cNvPr id="8" name="Imagen 7">
            <a:extLst>
              <a:ext uri="{FF2B5EF4-FFF2-40B4-BE49-F238E27FC236}">
                <a16:creationId xmlns:a16="http://schemas.microsoft.com/office/drawing/2014/main" id="{785E1A4B-D2C4-43C2-A08A-504977AF85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948" y="4023949"/>
            <a:ext cx="1952740" cy="1952740"/>
          </a:xfrm>
          <a:prstGeom prst="rect">
            <a:avLst/>
          </a:prstGeom>
        </p:spPr>
      </p:pic>
      <p:pic>
        <p:nvPicPr>
          <p:cNvPr id="10" name="Imagen 9">
            <a:extLst>
              <a:ext uri="{FF2B5EF4-FFF2-40B4-BE49-F238E27FC236}">
                <a16:creationId xmlns:a16="http://schemas.microsoft.com/office/drawing/2014/main" id="{9F664597-5F28-474C-9F29-F25864ABAC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3260" y="5576639"/>
            <a:ext cx="2657475" cy="800100"/>
          </a:xfrm>
          <a:prstGeom prst="rect">
            <a:avLst/>
          </a:prstGeom>
        </p:spPr>
      </p:pic>
      <p:sp>
        <p:nvSpPr>
          <p:cNvPr id="11" name="CuadroTexto 10">
            <a:extLst>
              <a:ext uri="{FF2B5EF4-FFF2-40B4-BE49-F238E27FC236}">
                <a16:creationId xmlns:a16="http://schemas.microsoft.com/office/drawing/2014/main" id="{C21985E6-3CA8-4DD3-A7FE-2A0B6AF3A977}"/>
              </a:ext>
            </a:extLst>
          </p:cNvPr>
          <p:cNvSpPr txBox="1"/>
          <p:nvPr/>
        </p:nvSpPr>
        <p:spPr>
          <a:xfrm>
            <a:off x="2969375" y="5784457"/>
            <a:ext cx="6111443" cy="369332"/>
          </a:xfrm>
          <a:prstGeom prst="rect">
            <a:avLst/>
          </a:prstGeom>
          <a:noFill/>
        </p:spPr>
        <p:txBody>
          <a:bodyPr wrap="square" rtlCol="0">
            <a:spAutoFit/>
          </a:bodyPr>
          <a:lstStyle/>
          <a:p>
            <a:r>
              <a:rPr lang="es-VE" dirty="0"/>
              <a:t>Nuno </a:t>
            </a:r>
            <a:r>
              <a:rPr lang="es-VE" dirty="0" err="1"/>
              <a:t>Simoes</a:t>
            </a:r>
            <a:r>
              <a:rPr lang="es-VE" dirty="0"/>
              <a:t>: </a:t>
            </a:r>
            <a:r>
              <a:rPr lang="en-US" dirty="0"/>
              <a:t>Project NEO18</a:t>
            </a:r>
          </a:p>
        </p:txBody>
      </p:sp>
    </p:spTree>
    <p:extLst>
      <p:ext uri="{BB962C8B-B14F-4D97-AF65-F5344CB8AC3E}">
        <p14:creationId xmlns:p14="http://schemas.microsoft.com/office/powerpoint/2010/main" val="13543680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4C5B121-3F12-4AA5-9DC0-5185C313BFF5}"/>
              </a:ext>
            </a:extLst>
          </p:cNvPr>
          <p:cNvPicPr>
            <a:picLocks noChangeAspect="1"/>
          </p:cNvPicPr>
          <p:nvPr/>
        </p:nvPicPr>
        <p:blipFill>
          <a:blip r:embed="rId3"/>
          <a:stretch>
            <a:fillRect/>
          </a:stretch>
        </p:blipFill>
        <p:spPr>
          <a:xfrm>
            <a:off x="-1" y="198520"/>
            <a:ext cx="9059779" cy="6659480"/>
          </a:xfrm>
          <a:prstGeom prst="rect">
            <a:avLst/>
          </a:prstGeom>
        </p:spPr>
      </p:pic>
    </p:spTree>
    <p:extLst>
      <p:ext uri="{BB962C8B-B14F-4D97-AF65-F5344CB8AC3E}">
        <p14:creationId xmlns:p14="http://schemas.microsoft.com/office/powerpoint/2010/main" val="9881019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7166ECC1-C104-4FF5-94F1-625B8EB6E6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7958" y="2062893"/>
            <a:ext cx="1633655" cy="2448032"/>
          </a:xfrm>
          <a:prstGeom prst="rect">
            <a:avLst/>
          </a:prstGeom>
          <a:ln>
            <a:solidFill>
              <a:schemeClr val="tx1"/>
            </a:solidFill>
          </a:ln>
        </p:spPr>
      </p:pic>
      <p:pic>
        <p:nvPicPr>
          <p:cNvPr id="9" name="Imagen 8">
            <a:extLst>
              <a:ext uri="{FF2B5EF4-FFF2-40B4-BE49-F238E27FC236}">
                <a16:creationId xmlns:a16="http://schemas.microsoft.com/office/drawing/2014/main" id="{466B7730-3666-4999-8BA4-E7C686FC3CF3}"/>
              </a:ext>
            </a:extLst>
          </p:cNvPr>
          <p:cNvPicPr>
            <a:picLocks noChangeAspect="1"/>
          </p:cNvPicPr>
          <p:nvPr/>
        </p:nvPicPr>
        <p:blipFill rotWithShape="1">
          <a:blip r:embed="rId4">
            <a:extLst>
              <a:ext uri="{28A0092B-C50C-407E-A947-70E740481C1C}">
                <a14:useLocalDpi xmlns:a14="http://schemas.microsoft.com/office/drawing/2010/main" val="0"/>
              </a:ext>
            </a:extLst>
          </a:blip>
          <a:srcRect l="23738" r="4032"/>
          <a:stretch/>
        </p:blipFill>
        <p:spPr>
          <a:xfrm>
            <a:off x="4340644" y="2062892"/>
            <a:ext cx="2357609" cy="2448031"/>
          </a:xfrm>
          <a:prstGeom prst="rect">
            <a:avLst/>
          </a:prstGeom>
          <a:ln>
            <a:solidFill>
              <a:schemeClr val="tx1"/>
            </a:solidFill>
          </a:ln>
        </p:spPr>
      </p:pic>
      <p:sp>
        <p:nvSpPr>
          <p:cNvPr id="11" name="CuadroTexto 10">
            <a:extLst>
              <a:ext uri="{FF2B5EF4-FFF2-40B4-BE49-F238E27FC236}">
                <a16:creationId xmlns:a16="http://schemas.microsoft.com/office/drawing/2014/main" id="{D4E78456-7912-43DA-8ADA-8CC68DEAF742}"/>
              </a:ext>
            </a:extLst>
          </p:cNvPr>
          <p:cNvSpPr txBox="1"/>
          <p:nvPr/>
        </p:nvSpPr>
        <p:spPr>
          <a:xfrm>
            <a:off x="88135" y="385590"/>
            <a:ext cx="8967730" cy="1292662"/>
          </a:xfrm>
          <a:prstGeom prst="rect">
            <a:avLst/>
          </a:prstGeom>
          <a:noFill/>
        </p:spPr>
        <p:txBody>
          <a:bodyPr wrap="square" rtlCol="0">
            <a:spAutoFit/>
          </a:bodyPr>
          <a:lstStyle/>
          <a:p>
            <a:r>
              <a:rPr lang="en-US" sz="2400" b="1" dirty="0"/>
              <a:t>A typical question:</a:t>
            </a:r>
          </a:p>
          <a:p>
            <a:endParaRPr lang="en-US" dirty="0"/>
          </a:p>
          <a:p>
            <a:endParaRPr lang="en-US" dirty="0"/>
          </a:p>
          <a:p>
            <a:r>
              <a:rPr lang="en-US" dirty="0"/>
              <a:t>How many replicates we need to sufficiently characterize the community of interest?</a:t>
            </a:r>
          </a:p>
        </p:txBody>
      </p:sp>
      <p:grpSp>
        <p:nvGrpSpPr>
          <p:cNvPr id="16" name="Grupo 15">
            <a:extLst>
              <a:ext uri="{FF2B5EF4-FFF2-40B4-BE49-F238E27FC236}">
                <a16:creationId xmlns:a16="http://schemas.microsoft.com/office/drawing/2014/main" id="{53F5CF4E-6D10-44F7-926B-6357BE069511}"/>
              </a:ext>
            </a:extLst>
          </p:cNvPr>
          <p:cNvGrpSpPr/>
          <p:nvPr/>
        </p:nvGrpSpPr>
        <p:grpSpPr>
          <a:xfrm>
            <a:off x="94770" y="5166910"/>
            <a:ext cx="2989951" cy="922460"/>
            <a:chOff x="148740" y="5001658"/>
            <a:chExt cx="3038821" cy="922460"/>
          </a:xfrm>
        </p:grpSpPr>
        <p:sp>
          <p:nvSpPr>
            <p:cNvPr id="12" name="CuadroTexto 11">
              <a:extLst>
                <a:ext uri="{FF2B5EF4-FFF2-40B4-BE49-F238E27FC236}">
                  <a16:creationId xmlns:a16="http://schemas.microsoft.com/office/drawing/2014/main" id="{3F538B57-C894-487E-BBA0-DB125E49415F}"/>
                </a:ext>
              </a:extLst>
            </p:cNvPr>
            <p:cNvSpPr txBox="1"/>
            <p:nvPr/>
          </p:nvSpPr>
          <p:spPr>
            <a:xfrm>
              <a:off x="148741" y="5001658"/>
              <a:ext cx="2655065" cy="369332"/>
            </a:xfrm>
            <a:prstGeom prst="rect">
              <a:avLst/>
            </a:prstGeom>
            <a:noFill/>
          </p:spPr>
          <p:txBody>
            <a:bodyPr wrap="square" rtlCol="0">
              <a:spAutoFit/>
            </a:bodyPr>
            <a:lstStyle/>
            <a:p>
              <a:r>
                <a:rPr lang="es-VE" dirty="0"/>
                <a:t>-</a:t>
              </a:r>
              <a:r>
                <a:rPr lang="es-VE" dirty="0" err="1"/>
                <a:t>Few</a:t>
              </a:r>
              <a:r>
                <a:rPr lang="es-VE" dirty="0"/>
                <a:t> </a:t>
              </a:r>
              <a:r>
                <a:rPr lang="es-VE" dirty="0" err="1"/>
                <a:t>samples</a:t>
              </a:r>
              <a:endParaRPr lang="es-VE" dirty="0"/>
            </a:p>
          </p:txBody>
        </p:sp>
        <p:sp>
          <p:nvSpPr>
            <p:cNvPr id="13" name="CuadroTexto 12">
              <a:extLst>
                <a:ext uri="{FF2B5EF4-FFF2-40B4-BE49-F238E27FC236}">
                  <a16:creationId xmlns:a16="http://schemas.microsoft.com/office/drawing/2014/main" id="{29B452BA-24C0-4716-AC74-90B17B6B6D7A}"/>
                </a:ext>
              </a:extLst>
            </p:cNvPr>
            <p:cNvSpPr txBox="1"/>
            <p:nvPr/>
          </p:nvSpPr>
          <p:spPr>
            <a:xfrm>
              <a:off x="148740" y="5554786"/>
              <a:ext cx="2655065" cy="369332"/>
            </a:xfrm>
            <a:prstGeom prst="rect">
              <a:avLst/>
            </a:prstGeom>
            <a:noFill/>
          </p:spPr>
          <p:txBody>
            <a:bodyPr wrap="square" rtlCol="0">
              <a:spAutoFit/>
            </a:bodyPr>
            <a:lstStyle/>
            <a:p>
              <a:r>
                <a:rPr lang="es-VE" dirty="0"/>
                <a:t>-</a:t>
              </a:r>
              <a:r>
                <a:rPr lang="es-VE" dirty="0" err="1"/>
                <a:t>Several</a:t>
              </a:r>
              <a:r>
                <a:rPr lang="es-VE" dirty="0"/>
                <a:t> </a:t>
              </a:r>
              <a:r>
                <a:rPr lang="es-VE" dirty="0" err="1"/>
                <a:t>samples</a:t>
              </a:r>
              <a:endParaRPr lang="es-VE" dirty="0"/>
            </a:p>
          </p:txBody>
        </p:sp>
        <p:sp>
          <p:nvSpPr>
            <p:cNvPr id="14" name="Flecha: a la derecha 13">
              <a:extLst>
                <a:ext uri="{FF2B5EF4-FFF2-40B4-BE49-F238E27FC236}">
                  <a16:creationId xmlns:a16="http://schemas.microsoft.com/office/drawing/2014/main" id="{FBEDC944-84EF-4E28-9010-C55B787F16A0}"/>
                </a:ext>
              </a:extLst>
            </p:cNvPr>
            <p:cNvSpPr/>
            <p:nvPr/>
          </p:nvSpPr>
          <p:spPr>
            <a:xfrm>
              <a:off x="1889409" y="5093991"/>
              <a:ext cx="1288973" cy="1846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p>
          </p:txBody>
        </p:sp>
        <p:sp>
          <p:nvSpPr>
            <p:cNvPr id="15" name="Flecha: a la derecha 14">
              <a:extLst>
                <a:ext uri="{FF2B5EF4-FFF2-40B4-BE49-F238E27FC236}">
                  <a16:creationId xmlns:a16="http://schemas.microsoft.com/office/drawing/2014/main" id="{00400EA0-D354-4633-841A-F533D27C17F0}"/>
                </a:ext>
              </a:extLst>
            </p:cNvPr>
            <p:cNvSpPr/>
            <p:nvPr/>
          </p:nvSpPr>
          <p:spPr>
            <a:xfrm>
              <a:off x="1898588" y="5676052"/>
              <a:ext cx="1288973" cy="1846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grpSp>
      <p:sp>
        <p:nvSpPr>
          <p:cNvPr id="17" name="CuadroTexto 16">
            <a:extLst>
              <a:ext uri="{FF2B5EF4-FFF2-40B4-BE49-F238E27FC236}">
                <a16:creationId xmlns:a16="http://schemas.microsoft.com/office/drawing/2014/main" id="{68A9AA1E-B458-4A4E-ADFA-1086B53BC004}"/>
              </a:ext>
            </a:extLst>
          </p:cNvPr>
          <p:cNvSpPr txBox="1"/>
          <p:nvPr/>
        </p:nvSpPr>
        <p:spPr>
          <a:xfrm>
            <a:off x="3049751" y="5182124"/>
            <a:ext cx="5945395" cy="369332"/>
          </a:xfrm>
          <a:prstGeom prst="rect">
            <a:avLst/>
          </a:prstGeom>
          <a:noFill/>
        </p:spPr>
        <p:txBody>
          <a:bodyPr wrap="square" rtlCol="0">
            <a:spAutoFit/>
          </a:bodyPr>
          <a:lstStyle/>
          <a:p>
            <a:r>
              <a:rPr lang="en-US" dirty="0"/>
              <a:t>Misleading and imprecise statistics &amp; high rate of error Type II</a:t>
            </a:r>
            <a:endParaRPr lang="es-VE" dirty="0"/>
          </a:p>
        </p:txBody>
      </p:sp>
      <p:sp>
        <p:nvSpPr>
          <p:cNvPr id="18" name="CuadroTexto 17">
            <a:extLst>
              <a:ext uri="{FF2B5EF4-FFF2-40B4-BE49-F238E27FC236}">
                <a16:creationId xmlns:a16="http://schemas.microsoft.com/office/drawing/2014/main" id="{69CE6C6E-72AA-43C1-9256-E9F00DAC061E}"/>
              </a:ext>
            </a:extLst>
          </p:cNvPr>
          <p:cNvSpPr txBox="1"/>
          <p:nvPr/>
        </p:nvSpPr>
        <p:spPr>
          <a:xfrm>
            <a:off x="3027799" y="5775198"/>
            <a:ext cx="5113666" cy="369332"/>
          </a:xfrm>
          <a:prstGeom prst="rect">
            <a:avLst/>
          </a:prstGeom>
          <a:noFill/>
        </p:spPr>
        <p:txBody>
          <a:bodyPr wrap="square" rtlCol="0">
            <a:spAutoFit/>
          </a:bodyPr>
          <a:lstStyle/>
          <a:p>
            <a:r>
              <a:rPr lang="en-US" dirty="0"/>
              <a:t>Usually expensive, resources and time are limiting</a:t>
            </a:r>
          </a:p>
        </p:txBody>
      </p:sp>
      <p:pic>
        <p:nvPicPr>
          <p:cNvPr id="3" name="Imagen 2">
            <a:extLst>
              <a:ext uri="{FF2B5EF4-FFF2-40B4-BE49-F238E27FC236}">
                <a16:creationId xmlns:a16="http://schemas.microsoft.com/office/drawing/2014/main" id="{50A80684-F424-41F4-9981-895F19BB2818}"/>
              </a:ext>
            </a:extLst>
          </p:cNvPr>
          <p:cNvPicPr>
            <a:picLocks noChangeAspect="1"/>
          </p:cNvPicPr>
          <p:nvPr/>
        </p:nvPicPr>
        <p:blipFill rotWithShape="1">
          <a:blip r:embed="rId5">
            <a:extLst>
              <a:ext uri="{28A0092B-C50C-407E-A947-70E740481C1C}">
                <a14:useLocalDpi xmlns:a14="http://schemas.microsoft.com/office/drawing/2010/main" val="0"/>
              </a:ext>
            </a:extLst>
          </a:blip>
          <a:srcRect l="12876" r="27373"/>
          <a:stretch/>
        </p:blipFill>
        <p:spPr>
          <a:xfrm>
            <a:off x="242370" y="2063307"/>
            <a:ext cx="1949986" cy="2447616"/>
          </a:xfrm>
          <a:prstGeom prst="rect">
            <a:avLst/>
          </a:prstGeom>
          <a:ln>
            <a:solidFill>
              <a:schemeClr val="tx1"/>
            </a:solidFill>
          </a:ln>
        </p:spPr>
      </p:pic>
      <p:pic>
        <p:nvPicPr>
          <p:cNvPr id="20" name="Imagen 19">
            <a:extLst>
              <a:ext uri="{FF2B5EF4-FFF2-40B4-BE49-F238E27FC236}">
                <a16:creationId xmlns:a16="http://schemas.microsoft.com/office/drawing/2014/main" id="{1F9D62A9-1FB3-4A62-8F53-105F4C6172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6614864" y="2368845"/>
            <a:ext cx="2447618" cy="1835714"/>
          </a:xfrm>
          <a:prstGeom prst="rect">
            <a:avLst/>
          </a:prstGeom>
          <a:ln>
            <a:solidFill>
              <a:schemeClr val="tx1"/>
            </a:solidFill>
          </a:ln>
        </p:spPr>
      </p:pic>
    </p:spTree>
    <p:extLst>
      <p:ext uri="{BB962C8B-B14F-4D97-AF65-F5344CB8AC3E}">
        <p14:creationId xmlns:p14="http://schemas.microsoft.com/office/powerpoint/2010/main" val="11215328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AAA6FFD9-7AB7-4D9B-AE9D-937DAB3F165B}"/>
              </a:ext>
            </a:extLst>
          </p:cNvPr>
          <p:cNvSpPr txBox="1"/>
          <p:nvPr/>
        </p:nvSpPr>
        <p:spPr>
          <a:xfrm>
            <a:off x="21162" y="515463"/>
            <a:ext cx="9376224" cy="923330"/>
          </a:xfrm>
          <a:prstGeom prst="rect">
            <a:avLst/>
          </a:prstGeom>
          <a:noFill/>
        </p:spPr>
        <p:txBody>
          <a:bodyPr wrap="square" rtlCol="0">
            <a:spAutoFit/>
          </a:bodyPr>
          <a:lstStyle/>
          <a:p>
            <a:pPr marL="285750" indent="-285750">
              <a:buFont typeface="Arial" panose="020B0604020202020204" pitchFamily="34" charset="0"/>
              <a:buChar char="•"/>
            </a:pPr>
            <a:r>
              <a:rPr lang="en-US" dirty="0"/>
              <a:t>Estimation of sample size is an issue very well developed for univariate contexts.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However, nothing had been done in multivariate contexts, until:</a:t>
            </a:r>
          </a:p>
        </p:txBody>
      </p:sp>
      <p:pic>
        <p:nvPicPr>
          <p:cNvPr id="6" name="Imagen 5">
            <a:extLst>
              <a:ext uri="{FF2B5EF4-FFF2-40B4-BE49-F238E27FC236}">
                <a16:creationId xmlns:a16="http://schemas.microsoft.com/office/drawing/2014/main" id="{2FE25EA8-35E7-42DB-A843-4D0C353CC75F}"/>
              </a:ext>
            </a:extLst>
          </p:cNvPr>
          <p:cNvPicPr>
            <a:picLocks noChangeAspect="1"/>
          </p:cNvPicPr>
          <p:nvPr/>
        </p:nvPicPr>
        <p:blipFill>
          <a:blip r:embed="rId3"/>
          <a:stretch>
            <a:fillRect/>
          </a:stretch>
        </p:blipFill>
        <p:spPr>
          <a:xfrm>
            <a:off x="527767" y="1639344"/>
            <a:ext cx="8088466" cy="4992810"/>
          </a:xfrm>
          <a:prstGeom prst="rect">
            <a:avLst/>
          </a:prstGeom>
        </p:spPr>
      </p:pic>
    </p:spTree>
    <p:extLst>
      <p:ext uri="{BB962C8B-B14F-4D97-AF65-F5344CB8AC3E}">
        <p14:creationId xmlns:p14="http://schemas.microsoft.com/office/powerpoint/2010/main" val="3199862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01259D8-791C-45AB-97E9-23FA99D5F18B}"/>
              </a:ext>
            </a:extLst>
          </p:cNvPr>
          <p:cNvPicPr>
            <a:picLocks noChangeAspect="1"/>
          </p:cNvPicPr>
          <p:nvPr/>
        </p:nvPicPr>
        <p:blipFill>
          <a:blip r:embed="rId3"/>
          <a:stretch>
            <a:fillRect/>
          </a:stretch>
        </p:blipFill>
        <p:spPr>
          <a:xfrm>
            <a:off x="4583016" y="2944846"/>
            <a:ext cx="4483867" cy="3838062"/>
          </a:xfrm>
          <a:prstGeom prst="rect">
            <a:avLst/>
          </a:prstGeom>
        </p:spPr>
      </p:pic>
      <p:sp>
        <p:nvSpPr>
          <p:cNvPr id="5" name="CuadroTexto 4">
            <a:extLst>
              <a:ext uri="{FF2B5EF4-FFF2-40B4-BE49-F238E27FC236}">
                <a16:creationId xmlns:a16="http://schemas.microsoft.com/office/drawing/2014/main" id="{2FEFFDED-031D-4B7A-BB51-0BEA35A32D03}"/>
              </a:ext>
            </a:extLst>
          </p:cNvPr>
          <p:cNvSpPr txBox="1"/>
          <p:nvPr/>
        </p:nvSpPr>
        <p:spPr>
          <a:xfrm>
            <a:off x="165252" y="297457"/>
            <a:ext cx="5772840" cy="461665"/>
          </a:xfrm>
          <a:prstGeom prst="rect">
            <a:avLst/>
          </a:prstGeom>
          <a:noFill/>
        </p:spPr>
        <p:txBody>
          <a:bodyPr wrap="square" rtlCol="0">
            <a:spAutoFit/>
          </a:bodyPr>
          <a:lstStyle/>
          <a:p>
            <a:r>
              <a:rPr lang="es-VE" sz="2400" b="1" dirty="0" err="1"/>
              <a:t>Multivariate</a:t>
            </a:r>
            <a:r>
              <a:rPr lang="es-VE" sz="2400" b="1" dirty="0"/>
              <a:t> Standard Error (</a:t>
            </a:r>
            <a:r>
              <a:rPr lang="es-VE" sz="2400" b="1" dirty="0" err="1"/>
              <a:t>MultSE</a:t>
            </a:r>
            <a:r>
              <a:rPr lang="es-VE" sz="2400" b="1" dirty="0"/>
              <a:t>)</a:t>
            </a:r>
          </a:p>
        </p:txBody>
      </p:sp>
      <p:pic>
        <p:nvPicPr>
          <p:cNvPr id="7" name="Imagen 6">
            <a:extLst>
              <a:ext uri="{FF2B5EF4-FFF2-40B4-BE49-F238E27FC236}">
                <a16:creationId xmlns:a16="http://schemas.microsoft.com/office/drawing/2014/main" id="{C3E73A37-8C55-4AB5-8AE3-D7EB4622B424}"/>
              </a:ext>
            </a:extLst>
          </p:cNvPr>
          <p:cNvPicPr>
            <a:picLocks noChangeAspect="1"/>
          </p:cNvPicPr>
          <p:nvPr/>
        </p:nvPicPr>
        <p:blipFill>
          <a:blip r:embed="rId4"/>
          <a:stretch>
            <a:fillRect/>
          </a:stretch>
        </p:blipFill>
        <p:spPr>
          <a:xfrm>
            <a:off x="3088150" y="903543"/>
            <a:ext cx="3062060" cy="914309"/>
          </a:xfrm>
          <a:prstGeom prst="rect">
            <a:avLst/>
          </a:prstGeom>
        </p:spPr>
      </p:pic>
      <p:sp>
        <p:nvSpPr>
          <p:cNvPr id="8" name="CuadroTexto 7">
            <a:extLst>
              <a:ext uri="{FF2B5EF4-FFF2-40B4-BE49-F238E27FC236}">
                <a16:creationId xmlns:a16="http://schemas.microsoft.com/office/drawing/2014/main" id="{5C010198-99A3-422D-8E6D-D5BA4C661E6D}"/>
              </a:ext>
            </a:extLst>
          </p:cNvPr>
          <p:cNvSpPr txBox="1"/>
          <p:nvPr/>
        </p:nvSpPr>
        <p:spPr>
          <a:xfrm>
            <a:off x="165252" y="1090664"/>
            <a:ext cx="2005069" cy="369332"/>
          </a:xfrm>
          <a:prstGeom prst="rect">
            <a:avLst/>
          </a:prstGeom>
          <a:noFill/>
        </p:spPr>
        <p:txBody>
          <a:bodyPr wrap="square" rtlCol="0">
            <a:spAutoFit/>
          </a:bodyPr>
          <a:lstStyle/>
          <a:p>
            <a:r>
              <a:rPr lang="es-VE" i="1" dirty="0"/>
              <a:t>Pseudo </a:t>
            </a:r>
            <a:r>
              <a:rPr lang="es-VE" i="1" dirty="0" err="1"/>
              <a:t>variance</a:t>
            </a:r>
            <a:endParaRPr lang="es-VE" i="1" dirty="0"/>
          </a:p>
        </p:txBody>
      </p:sp>
      <p:sp>
        <p:nvSpPr>
          <p:cNvPr id="9" name="Flecha: a la derecha 8">
            <a:extLst>
              <a:ext uri="{FF2B5EF4-FFF2-40B4-BE49-F238E27FC236}">
                <a16:creationId xmlns:a16="http://schemas.microsoft.com/office/drawing/2014/main" id="{06E959A9-AE7C-4EC0-B587-F57E7D2BA965}"/>
              </a:ext>
            </a:extLst>
          </p:cNvPr>
          <p:cNvSpPr/>
          <p:nvPr/>
        </p:nvSpPr>
        <p:spPr>
          <a:xfrm>
            <a:off x="1983035" y="1181687"/>
            <a:ext cx="906809" cy="1872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10" name="Imagen 9">
            <a:extLst>
              <a:ext uri="{FF2B5EF4-FFF2-40B4-BE49-F238E27FC236}">
                <a16:creationId xmlns:a16="http://schemas.microsoft.com/office/drawing/2014/main" id="{3268E022-C286-4FBB-AE62-CC7D709AB8A0}"/>
              </a:ext>
            </a:extLst>
          </p:cNvPr>
          <p:cNvPicPr>
            <a:picLocks noChangeAspect="1"/>
          </p:cNvPicPr>
          <p:nvPr/>
        </p:nvPicPr>
        <p:blipFill>
          <a:blip r:embed="rId5"/>
          <a:stretch>
            <a:fillRect/>
          </a:stretch>
        </p:blipFill>
        <p:spPr>
          <a:xfrm>
            <a:off x="1729094" y="1959327"/>
            <a:ext cx="2718112" cy="731888"/>
          </a:xfrm>
          <a:prstGeom prst="rect">
            <a:avLst/>
          </a:prstGeom>
        </p:spPr>
      </p:pic>
      <p:sp>
        <p:nvSpPr>
          <p:cNvPr id="11" name="CuadroTexto 10">
            <a:extLst>
              <a:ext uri="{FF2B5EF4-FFF2-40B4-BE49-F238E27FC236}">
                <a16:creationId xmlns:a16="http://schemas.microsoft.com/office/drawing/2014/main" id="{4813DDAB-4301-44AA-94A9-F50C9660FDA1}"/>
              </a:ext>
            </a:extLst>
          </p:cNvPr>
          <p:cNvSpPr txBox="1"/>
          <p:nvPr/>
        </p:nvSpPr>
        <p:spPr>
          <a:xfrm>
            <a:off x="132202" y="2148595"/>
            <a:ext cx="839458" cy="369332"/>
          </a:xfrm>
          <a:prstGeom prst="rect">
            <a:avLst/>
          </a:prstGeom>
          <a:noFill/>
        </p:spPr>
        <p:txBody>
          <a:bodyPr wrap="square" rtlCol="0">
            <a:spAutoFit/>
          </a:bodyPr>
          <a:lstStyle/>
          <a:p>
            <a:r>
              <a:rPr lang="es-VE" i="1" dirty="0" err="1"/>
              <a:t>MultSE</a:t>
            </a:r>
            <a:endParaRPr lang="es-VE" i="1" dirty="0"/>
          </a:p>
        </p:txBody>
      </p:sp>
      <p:sp>
        <p:nvSpPr>
          <p:cNvPr id="12" name="Flecha: a la derecha 11">
            <a:extLst>
              <a:ext uri="{FF2B5EF4-FFF2-40B4-BE49-F238E27FC236}">
                <a16:creationId xmlns:a16="http://schemas.microsoft.com/office/drawing/2014/main" id="{7C76272F-D0E2-4502-B1FD-2B6F8A120FE9}"/>
              </a:ext>
            </a:extLst>
          </p:cNvPr>
          <p:cNvSpPr/>
          <p:nvPr/>
        </p:nvSpPr>
        <p:spPr>
          <a:xfrm>
            <a:off x="971659" y="2283685"/>
            <a:ext cx="559130" cy="1290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15" name="10 Imagen" descr="Rlogo.png">
            <a:extLst>
              <a:ext uri="{FF2B5EF4-FFF2-40B4-BE49-F238E27FC236}">
                <a16:creationId xmlns:a16="http://schemas.microsoft.com/office/drawing/2014/main" id="{A04B369F-84BF-4A53-832A-71BB208C53F0}"/>
              </a:ext>
            </a:extLst>
          </p:cNvPr>
          <p:cNvPicPr>
            <a:picLocks noChangeAspect="1"/>
          </p:cNvPicPr>
          <p:nvPr/>
        </p:nvPicPr>
        <p:blipFill>
          <a:blip r:embed="rId6"/>
          <a:stretch>
            <a:fillRect/>
          </a:stretch>
        </p:blipFill>
        <p:spPr>
          <a:xfrm>
            <a:off x="2258228" y="2970271"/>
            <a:ext cx="904696" cy="701139"/>
          </a:xfrm>
          <a:prstGeom prst="rect">
            <a:avLst/>
          </a:prstGeom>
        </p:spPr>
      </p:pic>
      <p:sp>
        <p:nvSpPr>
          <p:cNvPr id="16" name="CuadroTexto 15">
            <a:extLst>
              <a:ext uri="{FF2B5EF4-FFF2-40B4-BE49-F238E27FC236}">
                <a16:creationId xmlns:a16="http://schemas.microsoft.com/office/drawing/2014/main" id="{1E4DAF5F-B1E1-468A-9A22-009181FD3754}"/>
              </a:ext>
            </a:extLst>
          </p:cNvPr>
          <p:cNvSpPr txBox="1"/>
          <p:nvPr/>
        </p:nvSpPr>
        <p:spPr>
          <a:xfrm>
            <a:off x="3162924" y="3048803"/>
            <a:ext cx="1431112" cy="646331"/>
          </a:xfrm>
          <a:prstGeom prst="rect">
            <a:avLst/>
          </a:prstGeom>
          <a:noFill/>
        </p:spPr>
        <p:txBody>
          <a:bodyPr wrap="square" rtlCol="0">
            <a:spAutoFit/>
          </a:bodyPr>
          <a:lstStyle/>
          <a:p>
            <a:r>
              <a:rPr lang="en-US" dirty="0" err="1"/>
              <a:t>MSEgroup.d</a:t>
            </a:r>
            <a:endParaRPr lang="en-US" dirty="0"/>
          </a:p>
          <a:p>
            <a:r>
              <a:rPr lang="en-US" dirty="0" err="1"/>
              <a:t>MSE.d</a:t>
            </a:r>
            <a:endParaRPr lang="en-US" dirty="0"/>
          </a:p>
        </p:txBody>
      </p:sp>
      <p:sp>
        <p:nvSpPr>
          <p:cNvPr id="17" name="Rectángulo 16">
            <a:extLst>
              <a:ext uri="{FF2B5EF4-FFF2-40B4-BE49-F238E27FC236}">
                <a16:creationId xmlns:a16="http://schemas.microsoft.com/office/drawing/2014/main" id="{BBBE09DB-F8A0-458F-9983-D7E8F82C2C8D}"/>
              </a:ext>
            </a:extLst>
          </p:cNvPr>
          <p:cNvSpPr/>
          <p:nvPr/>
        </p:nvSpPr>
        <p:spPr>
          <a:xfrm>
            <a:off x="110168" y="2952807"/>
            <a:ext cx="4439798" cy="82802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uadroTexto 18">
            <a:extLst>
              <a:ext uri="{FF2B5EF4-FFF2-40B4-BE49-F238E27FC236}">
                <a16:creationId xmlns:a16="http://schemas.microsoft.com/office/drawing/2014/main" id="{329C11DD-AD39-477B-B181-E012AEDF913F}"/>
              </a:ext>
            </a:extLst>
          </p:cNvPr>
          <p:cNvSpPr txBox="1"/>
          <p:nvPr/>
        </p:nvSpPr>
        <p:spPr>
          <a:xfrm>
            <a:off x="77117" y="2915184"/>
            <a:ext cx="2017166" cy="923330"/>
          </a:xfrm>
          <a:prstGeom prst="rect">
            <a:avLst/>
          </a:prstGeom>
          <a:noFill/>
        </p:spPr>
        <p:txBody>
          <a:bodyPr wrap="square" rtlCol="0">
            <a:spAutoFit/>
          </a:bodyPr>
          <a:lstStyle/>
          <a:p>
            <a:pPr algn="ctr"/>
            <a:r>
              <a:rPr lang="en-US" dirty="0"/>
              <a:t>double resampling procedure on original data</a:t>
            </a:r>
          </a:p>
        </p:txBody>
      </p:sp>
      <p:graphicFrame>
        <p:nvGraphicFramePr>
          <p:cNvPr id="18" name="Tabla 17">
            <a:extLst>
              <a:ext uri="{FF2B5EF4-FFF2-40B4-BE49-F238E27FC236}">
                <a16:creationId xmlns:a16="http://schemas.microsoft.com/office/drawing/2014/main" id="{26FB89CA-DC87-4CA9-8986-E06AA3E0021F}"/>
              </a:ext>
            </a:extLst>
          </p:cNvPr>
          <p:cNvGraphicFramePr>
            <a:graphicFrameLocks noGrp="1"/>
          </p:cNvGraphicFramePr>
          <p:nvPr>
            <p:extLst>
              <p:ext uri="{D42A27DB-BD31-4B8C-83A1-F6EECF244321}">
                <p14:modId xmlns:p14="http://schemas.microsoft.com/office/powerpoint/2010/main" val="842382222"/>
              </p:ext>
            </p:extLst>
          </p:nvPr>
        </p:nvGraphicFramePr>
        <p:xfrm>
          <a:off x="165250" y="4196955"/>
          <a:ext cx="4010141" cy="2255520"/>
        </p:xfrm>
        <a:graphic>
          <a:graphicData uri="http://schemas.openxmlformats.org/drawingml/2006/table">
            <a:tbl>
              <a:tblPr firstRow="1" bandRow="1">
                <a:tableStyleId>{5C22544A-7EE6-4342-B048-85BDC9FD1C3A}</a:tableStyleId>
              </a:tblPr>
              <a:tblGrid>
                <a:gridCol w="688437">
                  <a:extLst>
                    <a:ext uri="{9D8B030D-6E8A-4147-A177-3AD203B41FA5}">
                      <a16:colId xmlns:a16="http://schemas.microsoft.com/office/drawing/2014/main" val="2188776703"/>
                    </a:ext>
                  </a:extLst>
                </a:gridCol>
                <a:gridCol w="1636123">
                  <a:extLst>
                    <a:ext uri="{9D8B030D-6E8A-4147-A177-3AD203B41FA5}">
                      <a16:colId xmlns:a16="http://schemas.microsoft.com/office/drawing/2014/main" val="3623197717"/>
                    </a:ext>
                  </a:extLst>
                </a:gridCol>
                <a:gridCol w="903383">
                  <a:extLst>
                    <a:ext uri="{9D8B030D-6E8A-4147-A177-3AD203B41FA5}">
                      <a16:colId xmlns:a16="http://schemas.microsoft.com/office/drawing/2014/main" val="3408829575"/>
                    </a:ext>
                  </a:extLst>
                </a:gridCol>
                <a:gridCol w="782198">
                  <a:extLst>
                    <a:ext uri="{9D8B030D-6E8A-4147-A177-3AD203B41FA5}">
                      <a16:colId xmlns:a16="http://schemas.microsoft.com/office/drawing/2014/main" val="3928453871"/>
                    </a:ext>
                  </a:extLst>
                </a:gridCol>
              </a:tblGrid>
              <a:tr h="160167">
                <a:tc>
                  <a:txBody>
                    <a:bodyPr/>
                    <a:lstStyle/>
                    <a:p>
                      <a:pPr algn="ctr"/>
                      <a:endParaRPr lang="es-VE"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kern="1200" dirty="0">
                          <a:solidFill>
                            <a:schemeClr val="lt1"/>
                          </a:solidFill>
                          <a:effectLst/>
                          <a:latin typeface="+mn-lt"/>
                          <a:ea typeface="+mn-ea"/>
                          <a:cs typeface="+mn-cs"/>
                        </a:rPr>
                        <a:t>Sampling without replacement</a:t>
                      </a:r>
                      <a:endParaRPr lang="es-VE" sz="1200"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sz="1400" b="1" kern="1200" dirty="0">
                          <a:solidFill>
                            <a:schemeClr val="lt1"/>
                          </a:solidFill>
                          <a:effectLst/>
                          <a:latin typeface="+mn-lt"/>
                          <a:ea typeface="+mn-ea"/>
                          <a:cs typeface="+mn-cs"/>
                        </a:rPr>
                        <a:t>Sampling with replacement</a:t>
                      </a:r>
                      <a:endParaRPr lang="es-VE" sz="1200"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s-VE" sz="1600"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84285190"/>
                  </a:ext>
                </a:extLst>
              </a:tr>
              <a:tr h="247948">
                <a:tc>
                  <a:txBody>
                    <a:bodyPr/>
                    <a:lstStyle/>
                    <a:p>
                      <a:pPr algn="ctr"/>
                      <a:r>
                        <a:rPr lang="es-VE" sz="1800" dirty="0"/>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VE" sz="1600" i="1" dirty="0"/>
                        <a:t>mean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VE" sz="1600" i="1" dirty="0" err="1"/>
                        <a:t>lower</a:t>
                      </a:r>
                      <a:endParaRPr lang="es-VE" sz="1600"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VE" sz="1600" i="1" dirty="0" err="1"/>
                        <a:t>upper</a:t>
                      </a:r>
                      <a:endParaRPr lang="es-VE" sz="1600"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50167500"/>
                  </a:ext>
                </a:extLst>
              </a:tr>
              <a:tr h="247948">
                <a:tc>
                  <a:txBody>
                    <a:bodyPr/>
                    <a:lstStyle/>
                    <a:p>
                      <a:pPr algn="ctr"/>
                      <a:r>
                        <a:rPr lang="en-US" sz="12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t>0.22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VE" sz="1200" dirty="0"/>
                        <a:t>0.21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VE" sz="1200" dirty="0"/>
                        <a:t>0.23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59817908"/>
                  </a:ext>
                </a:extLst>
              </a:tr>
              <a:tr h="247948">
                <a:tc>
                  <a:txBody>
                    <a:bodyPr/>
                    <a:lstStyle/>
                    <a:p>
                      <a:pPr algn="ctr"/>
                      <a:r>
                        <a:rPr lang="es-VE" sz="1200"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VE" sz="1200" dirty="0"/>
                        <a:t>0.19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VE" sz="1200" dirty="0"/>
                        <a:t>0.18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VE" sz="1200" dirty="0"/>
                        <a:t>0.20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10231741"/>
                  </a:ext>
                </a:extLst>
              </a:tr>
              <a:tr h="247948">
                <a:tc>
                  <a:txBody>
                    <a:bodyPr/>
                    <a:lstStyle/>
                    <a:p>
                      <a:pPr algn="ctr"/>
                      <a:r>
                        <a:rPr lang="es-VE" sz="1200"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VE" sz="1200" dirty="0"/>
                        <a:t>0.17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VE" sz="1200" dirty="0"/>
                        <a:t>0.16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VE" sz="1200" dirty="0"/>
                        <a:t>0.18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89886528"/>
                  </a:ext>
                </a:extLst>
              </a:tr>
              <a:tr h="247948">
                <a:tc>
                  <a:txBody>
                    <a:bodyPr/>
                    <a:lstStyle/>
                    <a:p>
                      <a:pPr algn="ctr"/>
                      <a:r>
                        <a:rPr lang="es-VE" sz="12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VE" sz="12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s-VE"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s-VE"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27395299"/>
                  </a:ext>
                </a:extLst>
              </a:tr>
              <a:tr h="247948">
                <a:tc>
                  <a:txBody>
                    <a:bodyPr/>
                    <a:lstStyle/>
                    <a:p>
                      <a:pPr algn="ctr"/>
                      <a:r>
                        <a:rPr lang="es-VE" sz="1200" dirty="0"/>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VE" sz="1200" dirty="0"/>
                        <a:t>0.11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VE" sz="1200" dirty="0"/>
                        <a:t>0.10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VE" sz="1200" dirty="0"/>
                        <a:t>0.13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27465569"/>
                  </a:ext>
                </a:extLst>
              </a:tr>
            </a:tbl>
          </a:graphicData>
        </a:graphic>
      </p:graphicFrame>
    </p:spTree>
    <p:extLst>
      <p:ext uri="{BB962C8B-B14F-4D97-AF65-F5344CB8AC3E}">
        <p14:creationId xmlns:p14="http://schemas.microsoft.com/office/powerpoint/2010/main" val="1248639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1" grpId="0"/>
      <p:bldP spid="12" grpId="0" animBg="1"/>
      <p:bldP spid="16" grpId="0"/>
      <p:bldP spid="17" grpId="0" animBg="1"/>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6742521-93A3-48B2-85AF-3815BBC5C6A6}"/>
              </a:ext>
            </a:extLst>
          </p:cNvPr>
          <p:cNvSpPr txBox="1"/>
          <p:nvPr/>
        </p:nvSpPr>
        <p:spPr>
          <a:xfrm>
            <a:off x="269913" y="793256"/>
            <a:ext cx="8604174" cy="1754326"/>
          </a:xfrm>
          <a:prstGeom prst="rect">
            <a:avLst/>
          </a:prstGeom>
          <a:noFill/>
        </p:spPr>
        <p:txBody>
          <a:bodyPr wrap="square" rtlCol="0">
            <a:spAutoFit/>
          </a:bodyPr>
          <a:lstStyle/>
          <a:p>
            <a:pPr marL="342900" indent="-342900">
              <a:buAutoNum type="arabicParenBoth"/>
            </a:pPr>
            <a:r>
              <a:rPr lang="en-US" dirty="0"/>
              <a:t>this method cannot extrapolate the </a:t>
            </a:r>
            <a:r>
              <a:rPr lang="en-US" i="1" dirty="0" err="1"/>
              <a:t>MultSE</a:t>
            </a:r>
            <a:r>
              <a:rPr lang="en-US" i="1" dirty="0"/>
              <a:t> – n </a:t>
            </a:r>
            <a:r>
              <a:rPr lang="en-US" dirty="0"/>
              <a:t>relationship beyond the sampling effort used during the pilot study</a:t>
            </a:r>
          </a:p>
          <a:p>
            <a:pPr marL="342900" indent="-342900">
              <a:buAutoNum type="arabicParenBoth"/>
            </a:pPr>
            <a:endParaRPr lang="en-US" dirty="0"/>
          </a:p>
          <a:p>
            <a:pPr marL="342900" indent="-342900">
              <a:buAutoNum type="arabicParenBoth"/>
            </a:pPr>
            <a:r>
              <a:rPr lang="en-US" dirty="0"/>
              <a:t>any random deviation of estimates obtained with the original sampling will be reiteratively reflected in the </a:t>
            </a:r>
            <a:r>
              <a:rPr lang="en-US" i="1" dirty="0" err="1"/>
              <a:t>MultSEs</a:t>
            </a:r>
            <a:endParaRPr lang="en-US" i="1" dirty="0"/>
          </a:p>
          <a:p>
            <a:pPr marL="342900" indent="-342900">
              <a:buAutoNum type="arabicParenBoth"/>
            </a:pPr>
            <a:endParaRPr lang="en-US" i="1" dirty="0"/>
          </a:p>
        </p:txBody>
      </p:sp>
      <p:sp>
        <p:nvSpPr>
          <p:cNvPr id="3" name="CuadroTexto 2">
            <a:extLst>
              <a:ext uri="{FF2B5EF4-FFF2-40B4-BE49-F238E27FC236}">
                <a16:creationId xmlns:a16="http://schemas.microsoft.com/office/drawing/2014/main" id="{690FFA69-2E4C-4552-A7A1-9E3587D4C99C}"/>
              </a:ext>
            </a:extLst>
          </p:cNvPr>
          <p:cNvSpPr txBox="1"/>
          <p:nvPr/>
        </p:nvSpPr>
        <p:spPr>
          <a:xfrm>
            <a:off x="269913" y="286439"/>
            <a:ext cx="8097397" cy="369332"/>
          </a:xfrm>
          <a:prstGeom prst="rect">
            <a:avLst/>
          </a:prstGeom>
          <a:noFill/>
        </p:spPr>
        <p:txBody>
          <a:bodyPr wrap="square" rtlCol="0">
            <a:spAutoFit/>
          </a:bodyPr>
          <a:lstStyle/>
          <a:p>
            <a:r>
              <a:rPr lang="en-US" b="1" dirty="0"/>
              <a:t>The concept and method are extremely powerful, but have two limitations</a:t>
            </a:r>
          </a:p>
        </p:txBody>
      </p:sp>
    </p:spTree>
    <p:extLst>
      <p:ext uri="{BB962C8B-B14F-4D97-AF65-F5344CB8AC3E}">
        <p14:creationId xmlns:p14="http://schemas.microsoft.com/office/powerpoint/2010/main" val="1800071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A24C05E2-ED6D-4ED0-A120-E8A35D05DD67}"/>
              </a:ext>
            </a:extLst>
          </p:cNvPr>
          <p:cNvSpPr txBox="1"/>
          <p:nvPr/>
        </p:nvSpPr>
        <p:spPr>
          <a:xfrm>
            <a:off x="203812" y="66099"/>
            <a:ext cx="8075364" cy="461665"/>
          </a:xfrm>
          <a:prstGeom prst="rect">
            <a:avLst/>
          </a:prstGeom>
          <a:noFill/>
        </p:spPr>
        <p:txBody>
          <a:bodyPr wrap="square" rtlCol="0">
            <a:spAutoFit/>
          </a:bodyPr>
          <a:lstStyle/>
          <a:p>
            <a:r>
              <a:rPr lang="es-VE" sz="2400" dirty="0" err="1"/>
              <a:t>We</a:t>
            </a:r>
            <a:r>
              <a:rPr lang="es-VE" sz="2400" dirty="0"/>
              <a:t> are </a:t>
            </a:r>
            <a:r>
              <a:rPr lang="es-VE" sz="2400" dirty="0" err="1"/>
              <a:t>proposing</a:t>
            </a:r>
            <a:r>
              <a:rPr lang="es-VE" sz="2400" dirty="0"/>
              <a:t> </a:t>
            </a:r>
            <a:r>
              <a:rPr lang="es-VE" sz="2400" dirty="0" err="1"/>
              <a:t>an</a:t>
            </a:r>
            <a:r>
              <a:rPr lang="es-VE" sz="2400" dirty="0"/>
              <a:t> </a:t>
            </a:r>
            <a:r>
              <a:rPr lang="es-VE" sz="2400" dirty="0" err="1"/>
              <a:t>alternative</a:t>
            </a:r>
            <a:r>
              <a:rPr lang="es-VE" sz="2400" dirty="0"/>
              <a:t> </a:t>
            </a:r>
            <a:r>
              <a:rPr lang="es-VE" sz="2400" dirty="0" err="1"/>
              <a:t>protocol</a:t>
            </a:r>
            <a:r>
              <a:rPr lang="es-VE" sz="2400" dirty="0"/>
              <a:t>:</a:t>
            </a:r>
            <a:endParaRPr lang="en-US" sz="2400" dirty="0"/>
          </a:p>
        </p:txBody>
      </p:sp>
      <p:graphicFrame>
        <p:nvGraphicFramePr>
          <p:cNvPr id="7" name="Tabla 6">
            <a:extLst>
              <a:ext uri="{FF2B5EF4-FFF2-40B4-BE49-F238E27FC236}">
                <a16:creationId xmlns:a16="http://schemas.microsoft.com/office/drawing/2014/main" id="{4B735C92-F9AE-4DD5-85B4-4E08B141F53B}"/>
              </a:ext>
            </a:extLst>
          </p:cNvPr>
          <p:cNvGraphicFramePr>
            <a:graphicFrameLocks noGrp="1"/>
          </p:cNvGraphicFramePr>
          <p:nvPr>
            <p:extLst>
              <p:ext uri="{D42A27DB-BD31-4B8C-83A1-F6EECF244321}">
                <p14:modId xmlns:p14="http://schemas.microsoft.com/office/powerpoint/2010/main" val="3758719902"/>
              </p:ext>
            </p:extLst>
          </p:nvPr>
        </p:nvGraphicFramePr>
        <p:xfrm>
          <a:off x="24087" y="4823051"/>
          <a:ext cx="2566930" cy="2011680"/>
        </p:xfrm>
        <a:graphic>
          <a:graphicData uri="http://schemas.openxmlformats.org/drawingml/2006/table">
            <a:tbl>
              <a:tblPr firstRow="1" bandRow="1">
                <a:tableStyleId>{5C22544A-7EE6-4342-B048-85BDC9FD1C3A}</a:tableStyleId>
              </a:tblPr>
              <a:tblGrid>
                <a:gridCol w="440675">
                  <a:extLst>
                    <a:ext uri="{9D8B030D-6E8A-4147-A177-3AD203B41FA5}">
                      <a16:colId xmlns:a16="http://schemas.microsoft.com/office/drawing/2014/main" val="2188776703"/>
                    </a:ext>
                  </a:extLst>
                </a:gridCol>
                <a:gridCol w="705079">
                  <a:extLst>
                    <a:ext uri="{9D8B030D-6E8A-4147-A177-3AD203B41FA5}">
                      <a16:colId xmlns:a16="http://schemas.microsoft.com/office/drawing/2014/main" val="3623197717"/>
                    </a:ext>
                  </a:extLst>
                </a:gridCol>
                <a:gridCol w="716097">
                  <a:extLst>
                    <a:ext uri="{9D8B030D-6E8A-4147-A177-3AD203B41FA5}">
                      <a16:colId xmlns:a16="http://schemas.microsoft.com/office/drawing/2014/main" val="3408829575"/>
                    </a:ext>
                  </a:extLst>
                </a:gridCol>
                <a:gridCol w="705079">
                  <a:extLst>
                    <a:ext uri="{9D8B030D-6E8A-4147-A177-3AD203B41FA5}">
                      <a16:colId xmlns:a16="http://schemas.microsoft.com/office/drawing/2014/main" val="3928453871"/>
                    </a:ext>
                  </a:extLst>
                </a:gridCol>
              </a:tblGrid>
              <a:tr h="247948">
                <a:tc>
                  <a:txBody>
                    <a:bodyPr/>
                    <a:lstStyle/>
                    <a:p>
                      <a:pPr algn="ctr"/>
                      <a:r>
                        <a:rPr lang="es-VE" sz="1800" dirty="0"/>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VE" sz="1600" i="1" dirty="0"/>
                        <a:t>mean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VE" sz="1600" i="1" dirty="0" err="1"/>
                        <a:t>lower</a:t>
                      </a:r>
                      <a:endParaRPr lang="es-VE" sz="1600"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VE" sz="1600" i="1" dirty="0" err="1"/>
                        <a:t>upper</a:t>
                      </a:r>
                      <a:endParaRPr lang="es-VE" sz="1600"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50167500"/>
                  </a:ext>
                </a:extLst>
              </a:tr>
              <a:tr h="247948">
                <a:tc>
                  <a:txBody>
                    <a:bodyPr/>
                    <a:lstStyle/>
                    <a:p>
                      <a:pPr algn="ctr"/>
                      <a:r>
                        <a:rPr lang="es-VE" sz="1200"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VE" sz="1200" dirty="0"/>
                        <a:t>0.19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VE" sz="1200" dirty="0"/>
                        <a:t>0.16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VE" sz="1200" dirty="0"/>
                        <a:t>0.22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59817908"/>
                  </a:ext>
                </a:extLst>
              </a:tr>
              <a:tr h="247948">
                <a:tc>
                  <a:txBody>
                    <a:bodyPr/>
                    <a:lstStyle/>
                    <a:p>
                      <a:pPr algn="ctr"/>
                      <a:r>
                        <a:rPr lang="es-VE" sz="12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VE" sz="12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s-VE"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s-VE"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10231741"/>
                  </a:ext>
                </a:extLst>
              </a:tr>
              <a:tr h="247948">
                <a:tc>
                  <a:txBody>
                    <a:bodyPr/>
                    <a:lstStyle/>
                    <a:p>
                      <a:pPr algn="ctr"/>
                      <a:r>
                        <a:rPr lang="es-VE" sz="1200" dirty="0"/>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VE" sz="1200" dirty="0"/>
                        <a:t>0.11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VE" sz="1200" dirty="0"/>
                        <a:t>0.09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VE" sz="1200" dirty="0"/>
                        <a:t>0.13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35774350"/>
                  </a:ext>
                </a:extLst>
              </a:tr>
              <a:tr h="247948">
                <a:tc>
                  <a:txBody>
                    <a:bodyPr/>
                    <a:lstStyle/>
                    <a:p>
                      <a:pPr algn="ctr"/>
                      <a:r>
                        <a:rPr lang="es-VE" sz="1200" dirty="0"/>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VE" sz="1200" dirty="0"/>
                        <a:t>0.10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VE" sz="1200" dirty="0"/>
                        <a:t>0.08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VE" sz="1200" dirty="0"/>
                        <a:t>0.12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89886528"/>
                  </a:ext>
                </a:extLst>
              </a:tr>
              <a:tr h="247948">
                <a:tc>
                  <a:txBody>
                    <a:bodyPr/>
                    <a:lstStyle/>
                    <a:p>
                      <a:pPr algn="ctr"/>
                      <a:r>
                        <a:rPr lang="es-VE" sz="12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VE" sz="12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s-VE"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s-VE"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27395299"/>
                  </a:ext>
                </a:extLst>
              </a:tr>
              <a:tr h="247948">
                <a:tc>
                  <a:txBody>
                    <a:bodyPr/>
                    <a:lstStyle/>
                    <a:p>
                      <a:pPr algn="ctr"/>
                      <a:r>
                        <a:rPr lang="es-VE" sz="1200" b="1" dirty="0"/>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VE" sz="1200" dirty="0"/>
                        <a:t>0.05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VE" sz="1200" dirty="0"/>
                        <a:t>0.04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VE" sz="1200" dirty="0"/>
                        <a:t>0.06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27465569"/>
                  </a:ext>
                </a:extLst>
              </a:tr>
            </a:tbl>
          </a:graphicData>
        </a:graphic>
      </p:graphicFrame>
      <p:sp>
        <p:nvSpPr>
          <p:cNvPr id="2" name="CuadroTexto 1">
            <a:extLst>
              <a:ext uri="{FF2B5EF4-FFF2-40B4-BE49-F238E27FC236}">
                <a16:creationId xmlns:a16="http://schemas.microsoft.com/office/drawing/2014/main" id="{4C30FB50-CE2B-4C67-8929-4427595834F2}"/>
              </a:ext>
            </a:extLst>
          </p:cNvPr>
          <p:cNvSpPr txBox="1"/>
          <p:nvPr/>
        </p:nvSpPr>
        <p:spPr>
          <a:xfrm>
            <a:off x="203812" y="722928"/>
            <a:ext cx="7640198" cy="369332"/>
          </a:xfrm>
          <a:prstGeom prst="rect">
            <a:avLst/>
          </a:prstGeom>
          <a:noFill/>
        </p:spPr>
        <p:txBody>
          <a:bodyPr wrap="square" rtlCol="0">
            <a:spAutoFit/>
          </a:bodyPr>
          <a:lstStyle/>
          <a:p>
            <a:r>
              <a:rPr lang="en-US" dirty="0"/>
              <a:t>Instead of resampling pilot data, resampling simulated data</a:t>
            </a:r>
            <a:endParaRPr lang="es-VE" dirty="0"/>
          </a:p>
        </p:txBody>
      </p:sp>
      <p:grpSp>
        <p:nvGrpSpPr>
          <p:cNvPr id="54" name="Grupo 53">
            <a:extLst>
              <a:ext uri="{FF2B5EF4-FFF2-40B4-BE49-F238E27FC236}">
                <a16:creationId xmlns:a16="http://schemas.microsoft.com/office/drawing/2014/main" id="{39BB55CD-4949-405A-A9AD-082358B2CE8A}"/>
              </a:ext>
            </a:extLst>
          </p:cNvPr>
          <p:cNvGrpSpPr/>
          <p:nvPr/>
        </p:nvGrpSpPr>
        <p:grpSpPr>
          <a:xfrm>
            <a:off x="108495" y="1270616"/>
            <a:ext cx="1352420" cy="1902741"/>
            <a:chOff x="108495" y="1270616"/>
            <a:chExt cx="1352420" cy="1902741"/>
          </a:xfrm>
        </p:grpSpPr>
        <p:sp>
          <p:nvSpPr>
            <p:cNvPr id="9" name="4 Rectángulo">
              <a:extLst>
                <a:ext uri="{FF2B5EF4-FFF2-40B4-BE49-F238E27FC236}">
                  <a16:creationId xmlns:a16="http://schemas.microsoft.com/office/drawing/2014/main" id="{DEE2F6AA-A5E6-426D-9466-A7462C2CEDC5}"/>
                </a:ext>
              </a:extLst>
            </p:cNvPr>
            <p:cNvSpPr/>
            <p:nvPr/>
          </p:nvSpPr>
          <p:spPr>
            <a:xfrm>
              <a:off x="307420" y="1887473"/>
              <a:ext cx="1000132" cy="1285884"/>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0" name="5 CuadroTexto">
              <a:extLst>
                <a:ext uri="{FF2B5EF4-FFF2-40B4-BE49-F238E27FC236}">
                  <a16:creationId xmlns:a16="http://schemas.microsoft.com/office/drawing/2014/main" id="{ED8DD6C8-2C05-4E63-BDD5-A9ECB94F0B39}"/>
                </a:ext>
              </a:extLst>
            </p:cNvPr>
            <p:cNvSpPr txBox="1"/>
            <p:nvPr/>
          </p:nvSpPr>
          <p:spPr>
            <a:xfrm>
              <a:off x="208267" y="1695193"/>
              <a:ext cx="1252648" cy="246221"/>
            </a:xfrm>
            <a:prstGeom prst="rect">
              <a:avLst/>
            </a:prstGeom>
            <a:noFill/>
          </p:spPr>
          <p:txBody>
            <a:bodyPr wrap="square" rtlCol="0">
              <a:spAutoFit/>
            </a:bodyPr>
            <a:lstStyle/>
            <a:p>
              <a:r>
                <a:rPr lang="en-US" sz="1000" dirty="0">
                  <a:latin typeface="Arial" pitchFamily="34" charset="0"/>
                  <a:cs typeface="Arial" pitchFamily="34" charset="0"/>
                </a:rPr>
                <a:t>Species observed</a:t>
              </a:r>
            </a:p>
          </p:txBody>
        </p:sp>
        <p:sp>
          <p:nvSpPr>
            <p:cNvPr id="11" name="6 CuadroTexto">
              <a:extLst>
                <a:ext uri="{FF2B5EF4-FFF2-40B4-BE49-F238E27FC236}">
                  <a16:creationId xmlns:a16="http://schemas.microsoft.com/office/drawing/2014/main" id="{82826714-A560-41A3-95CD-AB1C324CF815}"/>
                </a:ext>
              </a:extLst>
            </p:cNvPr>
            <p:cNvSpPr txBox="1"/>
            <p:nvPr/>
          </p:nvSpPr>
          <p:spPr>
            <a:xfrm rot="16200000">
              <a:off x="-411337" y="2407301"/>
              <a:ext cx="1285886" cy="246221"/>
            </a:xfrm>
            <a:prstGeom prst="rect">
              <a:avLst/>
            </a:prstGeom>
            <a:noFill/>
          </p:spPr>
          <p:txBody>
            <a:bodyPr wrap="square" rtlCol="0">
              <a:spAutoFit/>
            </a:bodyPr>
            <a:lstStyle/>
            <a:p>
              <a:pPr algn="ctr"/>
              <a:r>
                <a:rPr lang="en-US" sz="1000" dirty="0">
                  <a:latin typeface="Arial" pitchFamily="34" charset="0"/>
                  <a:cs typeface="Arial" pitchFamily="34" charset="0"/>
                </a:rPr>
                <a:t>Sampling units</a:t>
              </a:r>
            </a:p>
          </p:txBody>
        </p:sp>
        <p:sp>
          <p:nvSpPr>
            <p:cNvPr id="12" name="7 CuadroTexto">
              <a:extLst>
                <a:ext uri="{FF2B5EF4-FFF2-40B4-BE49-F238E27FC236}">
                  <a16:creationId xmlns:a16="http://schemas.microsoft.com/office/drawing/2014/main" id="{EB159F1D-7CF5-4A37-86BC-BFC71D227CBD}"/>
                </a:ext>
              </a:extLst>
            </p:cNvPr>
            <p:cNvSpPr txBox="1"/>
            <p:nvPr/>
          </p:nvSpPr>
          <p:spPr>
            <a:xfrm>
              <a:off x="164544" y="1270616"/>
              <a:ext cx="1143008" cy="246221"/>
            </a:xfrm>
            <a:prstGeom prst="rect">
              <a:avLst/>
            </a:prstGeom>
            <a:noFill/>
          </p:spPr>
          <p:txBody>
            <a:bodyPr wrap="square" rtlCol="0">
              <a:spAutoFit/>
            </a:bodyPr>
            <a:lstStyle/>
            <a:p>
              <a:pPr algn="ctr"/>
              <a:r>
                <a:rPr lang="en-US" sz="1000" dirty="0">
                  <a:latin typeface="Arial" pitchFamily="34" charset="0"/>
                  <a:cs typeface="Arial" pitchFamily="34" charset="0"/>
                </a:rPr>
                <a:t>(a) Pilot data</a:t>
              </a:r>
            </a:p>
          </p:txBody>
        </p:sp>
        <p:sp>
          <p:nvSpPr>
            <p:cNvPr id="13" name="12 CuadroTexto">
              <a:extLst>
                <a:ext uri="{FF2B5EF4-FFF2-40B4-BE49-F238E27FC236}">
                  <a16:creationId xmlns:a16="http://schemas.microsoft.com/office/drawing/2014/main" id="{81858298-CA7A-4403-A812-AECF1DF5884D}"/>
                </a:ext>
              </a:extLst>
            </p:cNvPr>
            <p:cNvSpPr txBox="1"/>
            <p:nvPr/>
          </p:nvSpPr>
          <p:spPr>
            <a:xfrm>
              <a:off x="378857" y="2316101"/>
              <a:ext cx="857256" cy="246221"/>
            </a:xfrm>
            <a:prstGeom prst="rect">
              <a:avLst/>
            </a:prstGeom>
            <a:noFill/>
          </p:spPr>
          <p:txBody>
            <a:bodyPr wrap="square" rtlCol="0">
              <a:spAutoFit/>
            </a:bodyPr>
            <a:lstStyle/>
            <a:p>
              <a:pPr algn="ctr"/>
              <a:r>
                <a:rPr lang="es-VE" sz="1000" dirty="0" err="1">
                  <a:latin typeface="Arial" pitchFamily="34" charset="0"/>
                  <a:cs typeface="Arial" pitchFamily="34" charset="0"/>
                </a:rPr>
                <a:t>Y</a:t>
              </a:r>
              <a:r>
                <a:rPr lang="es-VE" sz="1000" i="1" baseline="-25000" dirty="0" err="1">
                  <a:latin typeface="Arial" pitchFamily="34" charset="0"/>
                  <a:cs typeface="Arial" pitchFamily="34" charset="0"/>
                </a:rPr>
                <a:t>p</a:t>
              </a:r>
              <a:r>
                <a:rPr lang="es-VE" sz="1000" baseline="-25000" dirty="0">
                  <a:latin typeface="Arial" pitchFamily="34" charset="0"/>
                  <a:cs typeface="Arial" pitchFamily="34" charset="0"/>
                </a:rPr>
                <a:t> × </a:t>
              </a:r>
              <a:r>
                <a:rPr lang="es-VE" sz="1000" i="1" baseline="-25000" dirty="0">
                  <a:latin typeface="Arial" pitchFamily="34" charset="0"/>
                  <a:cs typeface="Arial" pitchFamily="34" charset="0"/>
                </a:rPr>
                <a:t>n</a:t>
              </a:r>
            </a:p>
          </p:txBody>
        </p:sp>
      </p:grpSp>
      <p:sp>
        <p:nvSpPr>
          <p:cNvPr id="14" name="Flecha: a la derecha 13">
            <a:extLst>
              <a:ext uri="{FF2B5EF4-FFF2-40B4-BE49-F238E27FC236}">
                <a16:creationId xmlns:a16="http://schemas.microsoft.com/office/drawing/2014/main" id="{9A80A77D-6BE3-4341-B16C-3B8F9EAB5860}"/>
              </a:ext>
            </a:extLst>
          </p:cNvPr>
          <p:cNvSpPr/>
          <p:nvPr/>
        </p:nvSpPr>
        <p:spPr>
          <a:xfrm>
            <a:off x="1412078" y="2383795"/>
            <a:ext cx="906809" cy="1872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5" name="Flecha: doblada hacia arriba 4">
            <a:extLst>
              <a:ext uri="{FF2B5EF4-FFF2-40B4-BE49-F238E27FC236}">
                <a16:creationId xmlns:a16="http://schemas.microsoft.com/office/drawing/2014/main" id="{56CF7474-C69F-444E-A853-E0319D302280}"/>
              </a:ext>
            </a:extLst>
          </p:cNvPr>
          <p:cNvSpPr/>
          <p:nvPr/>
        </p:nvSpPr>
        <p:spPr>
          <a:xfrm rot="5400000" flipV="1">
            <a:off x="2827237" y="4506844"/>
            <a:ext cx="1041333" cy="1602760"/>
          </a:xfrm>
          <a:prstGeom prst="bentUpArrow">
            <a:avLst>
              <a:gd name="adj1" fmla="val 25000"/>
              <a:gd name="adj2" fmla="val 23942"/>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upo 32">
            <a:extLst>
              <a:ext uri="{FF2B5EF4-FFF2-40B4-BE49-F238E27FC236}">
                <a16:creationId xmlns:a16="http://schemas.microsoft.com/office/drawing/2014/main" id="{D30BA860-3986-47D1-9F8A-4205976C0FC9}"/>
              </a:ext>
            </a:extLst>
          </p:cNvPr>
          <p:cNvGrpSpPr/>
          <p:nvPr/>
        </p:nvGrpSpPr>
        <p:grpSpPr>
          <a:xfrm>
            <a:off x="2423413" y="1268778"/>
            <a:ext cx="1857387" cy="3404292"/>
            <a:chOff x="2423413" y="1268778"/>
            <a:chExt cx="1857387" cy="3404292"/>
          </a:xfrm>
        </p:grpSpPr>
        <p:sp>
          <p:nvSpPr>
            <p:cNvPr id="15" name="11 Rectángulo">
              <a:extLst>
                <a:ext uri="{FF2B5EF4-FFF2-40B4-BE49-F238E27FC236}">
                  <a16:creationId xmlns:a16="http://schemas.microsoft.com/office/drawing/2014/main" id="{221096E6-CB18-4F4A-97AE-44170FF0FF7B}"/>
                </a:ext>
              </a:extLst>
            </p:cNvPr>
            <p:cNvSpPr/>
            <p:nvPr/>
          </p:nvSpPr>
          <p:spPr>
            <a:xfrm>
              <a:off x="2709164" y="1815550"/>
              <a:ext cx="1571636" cy="285752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16 CuadroTexto">
              <a:extLst>
                <a:ext uri="{FF2B5EF4-FFF2-40B4-BE49-F238E27FC236}">
                  <a16:creationId xmlns:a16="http://schemas.microsoft.com/office/drawing/2014/main" id="{341AE33C-8D65-409B-B9D2-6140D73E8D95}"/>
                </a:ext>
              </a:extLst>
            </p:cNvPr>
            <p:cNvSpPr txBox="1"/>
            <p:nvPr/>
          </p:nvSpPr>
          <p:spPr>
            <a:xfrm>
              <a:off x="2791962" y="1617934"/>
              <a:ext cx="1357322" cy="246221"/>
            </a:xfrm>
            <a:prstGeom prst="rect">
              <a:avLst/>
            </a:prstGeom>
            <a:noFill/>
          </p:spPr>
          <p:txBody>
            <a:bodyPr wrap="square" rtlCol="0">
              <a:spAutoFit/>
            </a:bodyPr>
            <a:lstStyle/>
            <a:p>
              <a:pPr algn="ctr"/>
              <a:r>
                <a:rPr lang="en-US" sz="1000" dirty="0">
                  <a:latin typeface="Arial" pitchFamily="34" charset="0"/>
                  <a:cs typeface="Arial" pitchFamily="34" charset="0"/>
                </a:rPr>
                <a:t>Species expected</a:t>
              </a:r>
            </a:p>
          </p:txBody>
        </p:sp>
        <p:sp>
          <p:nvSpPr>
            <p:cNvPr id="17" name="20 CuadroTexto">
              <a:extLst>
                <a:ext uri="{FF2B5EF4-FFF2-40B4-BE49-F238E27FC236}">
                  <a16:creationId xmlns:a16="http://schemas.microsoft.com/office/drawing/2014/main" id="{96CE6C49-EE07-4600-99CD-F3E521B5113C}"/>
                </a:ext>
              </a:extLst>
            </p:cNvPr>
            <p:cNvSpPr txBox="1"/>
            <p:nvPr/>
          </p:nvSpPr>
          <p:spPr>
            <a:xfrm rot="16200000">
              <a:off x="1617831" y="2978323"/>
              <a:ext cx="1857386" cy="246221"/>
            </a:xfrm>
            <a:prstGeom prst="rect">
              <a:avLst/>
            </a:prstGeom>
            <a:noFill/>
          </p:spPr>
          <p:txBody>
            <a:bodyPr wrap="square" rtlCol="0">
              <a:spAutoFit/>
            </a:bodyPr>
            <a:lstStyle/>
            <a:p>
              <a:pPr algn="ctr"/>
              <a:r>
                <a:rPr lang="en-US" sz="1000" dirty="0">
                  <a:latin typeface="Arial" pitchFamily="34" charset="0"/>
                  <a:cs typeface="Arial" pitchFamily="34" charset="0"/>
                </a:rPr>
                <a:t>Simulated sampling units</a:t>
              </a:r>
            </a:p>
          </p:txBody>
        </p:sp>
        <p:sp>
          <p:nvSpPr>
            <p:cNvPr id="26" name="7 CuadroTexto">
              <a:extLst>
                <a:ext uri="{FF2B5EF4-FFF2-40B4-BE49-F238E27FC236}">
                  <a16:creationId xmlns:a16="http://schemas.microsoft.com/office/drawing/2014/main" id="{C5AABA5F-8648-4F98-B78C-F3B572503D70}"/>
                </a:ext>
              </a:extLst>
            </p:cNvPr>
            <p:cNvSpPr txBox="1"/>
            <p:nvPr/>
          </p:nvSpPr>
          <p:spPr>
            <a:xfrm>
              <a:off x="2839808" y="1268778"/>
              <a:ext cx="1143008" cy="246221"/>
            </a:xfrm>
            <a:prstGeom prst="rect">
              <a:avLst/>
            </a:prstGeom>
            <a:noFill/>
          </p:spPr>
          <p:txBody>
            <a:bodyPr wrap="square" rtlCol="0">
              <a:spAutoFit/>
            </a:bodyPr>
            <a:lstStyle/>
            <a:p>
              <a:pPr algn="ctr"/>
              <a:r>
                <a:rPr lang="en-US" sz="1000" dirty="0">
                  <a:latin typeface="Arial" pitchFamily="34" charset="0"/>
                  <a:cs typeface="Arial" pitchFamily="34" charset="0"/>
                </a:rPr>
                <a:t>Simulated data 1</a:t>
              </a:r>
            </a:p>
          </p:txBody>
        </p:sp>
      </p:grpSp>
      <p:grpSp>
        <p:nvGrpSpPr>
          <p:cNvPr id="45" name="Grupo 44">
            <a:extLst>
              <a:ext uri="{FF2B5EF4-FFF2-40B4-BE49-F238E27FC236}">
                <a16:creationId xmlns:a16="http://schemas.microsoft.com/office/drawing/2014/main" id="{9546D24F-010F-422C-8F3F-2A14693792BA}"/>
              </a:ext>
            </a:extLst>
          </p:cNvPr>
          <p:cNvGrpSpPr/>
          <p:nvPr/>
        </p:nvGrpSpPr>
        <p:grpSpPr>
          <a:xfrm>
            <a:off x="4554969" y="1266940"/>
            <a:ext cx="1857387" cy="3411605"/>
            <a:chOff x="4554969" y="1266940"/>
            <a:chExt cx="1857387" cy="3411605"/>
          </a:xfrm>
        </p:grpSpPr>
        <p:sp>
          <p:nvSpPr>
            <p:cNvPr id="18" name="11 Rectángulo">
              <a:extLst>
                <a:ext uri="{FF2B5EF4-FFF2-40B4-BE49-F238E27FC236}">
                  <a16:creationId xmlns:a16="http://schemas.microsoft.com/office/drawing/2014/main" id="{E2B1B847-4BE4-42EE-BABB-3F63E895CC63}"/>
                </a:ext>
              </a:extLst>
            </p:cNvPr>
            <p:cNvSpPr/>
            <p:nvPr/>
          </p:nvSpPr>
          <p:spPr>
            <a:xfrm>
              <a:off x="4840720" y="1821025"/>
              <a:ext cx="1571636" cy="285752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20 CuadroTexto">
              <a:extLst>
                <a:ext uri="{FF2B5EF4-FFF2-40B4-BE49-F238E27FC236}">
                  <a16:creationId xmlns:a16="http://schemas.microsoft.com/office/drawing/2014/main" id="{29CCED2F-875D-435A-9A1B-A8D1D734EBA7}"/>
                </a:ext>
              </a:extLst>
            </p:cNvPr>
            <p:cNvSpPr txBox="1"/>
            <p:nvPr/>
          </p:nvSpPr>
          <p:spPr>
            <a:xfrm rot="16200000">
              <a:off x="3749387" y="2983798"/>
              <a:ext cx="1857386" cy="246221"/>
            </a:xfrm>
            <a:prstGeom prst="rect">
              <a:avLst/>
            </a:prstGeom>
            <a:noFill/>
          </p:spPr>
          <p:txBody>
            <a:bodyPr wrap="square" rtlCol="0">
              <a:spAutoFit/>
            </a:bodyPr>
            <a:lstStyle/>
            <a:p>
              <a:pPr algn="ctr"/>
              <a:r>
                <a:rPr lang="en-US" sz="1000" dirty="0">
                  <a:latin typeface="Arial" pitchFamily="34" charset="0"/>
                  <a:cs typeface="Arial" pitchFamily="34" charset="0"/>
                </a:rPr>
                <a:t>Simulated sampling units</a:t>
              </a:r>
            </a:p>
          </p:txBody>
        </p:sp>
        <p:sp>
          <p:nvSpPr>
            <p:cNvPr id="24" name="16 CuadroTexto">
              <a:extLst>
                <a:ext uri="{FF2B5EF4-FFF2-40B4-BE49-F238E27FC236}">
                  <a16:creationId xmlns:a16="http://schemas.microsoft.com/office/drawing/2014/main" id="{250D3EAB-86B0-4074-AEBE-B99CF43C4DDA}"/>
                </a:ext>
              </a:extLst>
            </p:cNvPr>
            <p:cNvSpPr txBox="1"/>
            <p:nvPr/>
          </p:nvSpPr>
          <p:spPr>
            <a:xfrm>
              <a:off x="4994718" y="1612387"/>
              <a:ext cx="1357322" cy="246221"/>
            </a:xfrm>
            <a:prstGeom prst="rect">
              <a:avLst/>
            </a:prstGeom>
            <a:noFill/>
          </p:spPr>
          <p:txBody>
            <a:bodyPr wrap="square" rtlCol="0">
              <a:spAutoFit/>
            </a:bodyPr>
            <a:lstStyle/>
            <a:p>
              <a:pPr algn="ctr"/>
              <a:r>
                <a:rPr lang="en-US" sz="1000" dirty="0">
                  <a:latin typeface="Arial" pitchFamily="34" charset="0"/>
                  <a:cs typeface="Arial" pitchFamily="34" charset="0"/>
                </a:rPr>
                <a:t>Species expected</a:t>
              </a:r>
            </a:p>
          </p:txBody>
        </p:sp>
        <p:sp>
          <p:nvSpPr>
            <p:cNvPr id="27" name="7 CuadroTexto">
              <a:extLst>
                <a:ext uri="{FF2B5EF4-FFF2-40B4-BE49-F238E27FC236}">
                  <a16:creationId xmlns:a16="http://schemas.microsoft.com/office/drawing/2014/main" id="{D7098DA3-1F5A-42D3-80C2-CBF3AF7D1AFC}"/>
                </a:ext>
              </a:extLst>
            </p:cNvPr>
            <p:cNvSpPr txBox="1"/>
            <p:nvPr/>
          </p:nvSpPr>
          <p:spPr>
            <a:xfrm>
              <a:off x="5096431" y="1266940"/>
              <a:ext cx="1143008" cy="246221"/>
            </a:xfrm>
            <a:prstGeom prst="rect">
              <a:avLst/>
            </a:prstGeom>
            <a:noFill/>
          </p:spPr>
          <p:txBody>
            <a:bodyPr wrap="square" rtlCol="0">
              <a:spAutoFit/>
            </a:bodyPr>
            <a:lstStyle/>
            <a:p>
              <a:pPr algn="ctr"/>
              <a:r>
                <a:rPr lang="en-US" sz="1000" dirty="0">
                  <a:latin typeface="Arial" pitchFamily="34" charset="0"/>
                  <a:cs typeface="Arial" pitchFamily="34" charset="0"/>
                </a:rPr>
                <a:t>Simulated data 2</a:t>
              </a:r>
            </a:p>
          </p:txBody>
        </p:sp>
      </p:grpSp>
      <p:grpSp>
        <p:nvGrpSpPr>
          <p:cNvPr id="46" name="Grupo 45">
            <a:extLst>
              <a:ext uri="{FF2B5EF4-FFF2-40B4-BE49-F238E27FC236}">
                <a16:creationId xmlns:a16="http://schemas.microsoft.com/office/drawing/2014/main" id="{ECCF09FA-3AE1-45B2-A0BC-B54710FF874F}"/>
              </a:ext>
            </a:extLst>
          </p:cNvPr>
          <p:cNvGrpSpPr/>
          <p:nvPr/>
        </p:nvGrpSpPr>
        <p:grpSpPr>
          <a:xfrm>
            <a:off x="6736310" y="1280573"/>
            <a:ext cx="1857387" cy="3397969"/>
            <a:chOff x="6736310" y="1280573"/>
            <a:chExt cx="1857387" cy="3397969"/>
          </a:xfrm>
        </p:grpSpPr>
        <p:sp>
          <p:nvSpPr>
            <p:cNvPr id="21" name="11 Rectángulo">
              <a:extLst>
                <a:ext uri="{FF2B5EF4-FFF2-40B4-BE49-F238E27FC236}">
                  <a16:creationId xmlns:a16="http://schemas.microsoft.com/office/drawing/2014/main" id="{A6D05353-77E1-41DE-B0DE-7D841C966213}"/>
                </a:ext>
              </a:extLst>
            </p:cNvPr>
            <p:cNvSpPr/>
            <p:nvPr/>
          </p:nvSpPr>
          <p:spPr>
            <a:xfrm>
              <a:off x="7022061" y="1821022"/>
              <a:ext cx="1571636" cy="285752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20 CuadroTexto">
              <a:extLst>
                <a:ext uri="{FF2B5EF4-FFF2-40B4-BE49-F238E27FC236}">
                  <a16:creationId xmlns:a16="http://schemas.microsoft.com/office/drawing/2014/main" id="{747B6482-FAE5-4129-ABFD-B519BE3070DA}"/>
                </a:ext>
              </a:extLst>
            </p:cNvPr>
            <p:cNvSpPr txBox="1"/>
            <p:nvPr/>
          </p:nvSpPr>
          <p:spPr>
            <a:xfrm rot="16200000">
              <a:off x="5930728" y="2983795"/>
              <a:ext cx="1857386" cy="246221"/>
            </a:xfrm>
            <a:prstGeom prst="rect">
              <a:avLst/>
            </a:prstGeom>
            <a:noFill/>
          </p:spPr>
          <p:txBody>
            <a:bodyPr wrap="square" rtlCol="0">
              <a:spAutoFit/>
            </a:bodyPr>
            <a:lstStyle/>
            <a:p>
              <a:pPr algn="ctr"/>
              <a:r>
                <a:rPr lang="en-US" sz="1000" dirty="0">
                  <a:latin typeface="Arial" pitchFamily="34" charset="0"/>
                  <a:cs typeface="Arial" pitchFamily="34" charset="0"/>
                </a:rPr>
                <a:t>Simulated sampling units</a:t>
              </a:r>
            </a:p>
          </p:txBody>
        </p:sp>
        <p:sp>
          <p:nvSpPr>
            <p:cNvPr id="25" name="16 CuadroTexto">
              <a:extLst>
                <a:ext uri="{FF2B5EF4-FFF2-40B4-BE49-F238E27FC236}">
                  <a16:creationId xmlns:a16="http://schemas.microsoft.com/office/drawing/2014/main" id="{7D4DF7BC-B48B-4995-B7BA-5F6C984862F2}"/>
                </a:ext>
              </a:extLst>
            </p:cNvPr>
            <p:cNvSpPr txBox="1"/>
            <p:nvPr/>
          </p:nvSpPr>
          <p:spPr>
            <a:xfrm>
              <a:off x="7129218" y="1612388"/>
              <a:ext cx="1357322" cy="246221"/>
            </a:xfrm>
            <a:prstGeom prst="rect">
              <a:avLst/>
            </a:prstGeom>
            <a:noFill/>
          </p:spPr>
          <p:txBody>
            <a:bodyPr wrap="square" rtlCol="0">
              <a:spAutoFit/>
            </a:bodyPr>
            <a:lstStyle/>
            <a:p>
              <a:pPr algn="ctr"/>
              <a:r>
                <a:rPr lang="en-US" sz="1000" dirty="0">
                  <a:latin typeface="Arial" pitchFamily="34" charset="0"/>
                  <a:cs typeface="Arial" pitchFamily="34" charset="0"/>
                </a:rPr>
                <a:t>Species expected</a:t>
              </a:r>
            </a:p>
          </p:txBody>
        </p:sp>
        <p:sp>
          <p:nvSpPr>
            <p:cNvPr id="28" name="7 CuadroTexto">
              <a:extLst>
                <a:ext uri="{FF2B5EF4-FFF2-40B4-BE49-F238E27FC236}">
                  <a16:creationId xmlns:a16="http://schemas.microsoft.com/office/drawing/2014/main" id="{7F984988-D8A4-43D7-8F3E-AAE07403826E}"/>
                </a:ext>
              </a:extLst>
            </p:cNvPr>
            <p:cNvSpPr txBox="1"/>
            <p:nvPr/>
          </p:nvSpPr>
          <p:spPr>
            <a:xfrm>
              <a:off x="7129219" y="1280573"/>
              <a:ext cx="1357321" cy="246221"/>
            </a:xfrm>
            <a:prstGeom prst="rect">
              <a:avLst/>
            </a:prstGeom>
            <a:noFill/>
          </p:spPr>
          <p:txBody>
            <a:bodyPr wrap="square" rtlCol="0">
              <a:spAutoFit/>
            </a:bodyPr>
            <a:lstStyle/>
            <a:p>
              <a:pPr algn="ctr"/>
              <a:r>
                <a:rPr lang="en-US" sz="1000" dirty="0">
                  <a:latin typeface="Arial" pitchFamily="34" charset="0"/>
                  <a:cs typeface="Arial" pitchFamily="34" charset="0"/>
                </a:rPr>
                <a:t>Simulated data 100</a:t>
              </a:r>
            </a:p>
          </p:txBody>
        </p:sp>
      </p:grpSp>
      <p:grpSp>
        <p:nvGrpSpPr>
          <p:cNvPr id="34" name="Grupo 33">
            <a:extLst>
              <a:ext uri="{FF2B5EF4-FFF2-40B4-BE49-F238E27FC236}">
                <a16:creationId xmlns:a16="http://schemas.microsoft.com/office/drawing/2014/main" id="{70942989-F0D7-4C5F-8B91-76FFF5D524DA}"/>
              </a:ext>
            </a:extLst>
          </p:cNvPr>
          <p:cNvGrpSpPr/>
          <p:nvPr/>
        </p:nvGrpSpPr>
        <p:grpSpPr>
          <a:xfrm>
            <a:off x="2653859" y="2128638"/>
            <a:ext cx="1744742" cy="941394"/>
            <a:chOff x="2653859" y="2128638"/>
            <a:chExt cx="1744742" cy="941394"/>
          </a:xfrm>
        </p:grpSpPr>
        <p:sp>
          <p:nvSpPr>
            <p:cNvPr id="6" name="Rectángulo 5">
              <a:extLst>
                <a:ext uri="{FF2B5EF4-FFF2-40B4-BE49-F238E27FC236}">
                  <a16:creationId xmlns:a16="http://schemas.microsoft.com/office/drawing/2014/main" id="{2936FC7E-961D-4A72-8F98-FC4BCB0C76ED}"/>
                </a:ext>
              </a:extLst>
            </p:cNvPr>
            <p:cNvSpPr/>
            <p:nvPr/>
          </p:nvSpPr>
          <p:spPr>
            <a:xfrm>
              <a:off x="2653859" y="2128638"/>
              <a:ext cx="1744742" cy="10778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ángulo 28">
              <a:extLst>
                <a:ext uri="{FF2B5EF4-FFF2-40B4-BE49-F238E27FC236}">
                  <a16:creationId xmlns:a16="http://schemas.microsoft.com/office/drawing/2014/main" id="{68086B25-8C1F-4404-ADB7-44FB02BD33F4}"/>
                </a:ext>
              </a:extLst>
            </p:cNvPr>
            <p:cNvSpPr/>
            <p:nvPr/>
          </p:nvSpPr>
          <p:spPr>
            <a:xfrm>
              <a:off x="2653859" y="2325106"/>
              <a:ext cx="1744742" cy="10778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ángulo 29">
              <a:extLst>
                <a:ext uri="{FF2B5EF4-FFF2-40B4-BE49-F238E27FC236}">
                  <a16:creationId xmlns:a16="http://schemas.microsoft.com/office/drawing/2014/main" id="{43F464E9-A5B0-461F-A23F-B88C369792CF}"/>
                </a:ext>
              </a:extLst>
            </p:cNvPr>
            <p:cNvSpPr/>
            <p:nvPr/>
          </p:nvSpPr>
          <p:spPr>
            <a:xfrm>
              <a:off x="2653859" y="2962249"/>
              <a:ext cx="1744742" cy="10778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Flecha: doblada hacia arriba 30">
            <a:extLst>
              <a:ext uri="{FF2B5EF4-FFF2-40B4-BE49-F238E27FC236}">
                <a16:creationId xmlns:a16="http://schemas.microsoft.com/office/drawing/2014/main" id="{31627566-B5DC-4D88-B05B-EA0CF7D4AC44}"/>
              </a:ext>
            </a:extLst>
          </p:cNvPr>
          <p:cNvSpPr/>
          <p:nvPr/>
        </p:nvSpPr>
        <p:spPr>
          <a:xfrm rot="5400000" flipV="1">
            <a:off x="3635066" y="3625848"/>
            <a:ext cx="1588316" cy="3845632"/>
          </a:xfrm>
          <a:prstGeom prst="bentUpArrow">
            <a:avLst>
              <a:gd name="adj1" fmla="val 17810"/>
              <a:gd name="adj2" fmla="val 14209"/>
              <a:gd name="adj3" fmla="val 1781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echa: doblada hacia arriba 31">
            <a:extLst>
              <a:ext uri="{FF2B5EF4-FFF2-40B4-BE49-F238E27FC236}">
                <a16:creationId xmlns:a16="http://schemas.microsoft.com/office/drawing/2014/main" id="{4A5994C8-D049-4B62-8578-F13D52D296B9}"/>
              </a:ext>
            </a:extLst>
          </p:cNvPr>
          <p:cNvSpPr/>
          <p:nvPr/>
        </p:nvSpPr>
        <p:spPr>
          <a:xfrm rot="5400000" flipV="1">
            <a:off x="4506588" y="2770889"/>
            <a:ext cx="2075916" cy="6098306"/>
          </a:xfrm>
          <a:prstGeom prst="bentUpArrow">
            <a:avLst>
              <a:gd name="adj1" fmla="val 14095"/>
              <a:gd name="adj2" fmla="val 11024"/>
              <a:gd name="adj3" fmla="val 135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upo 35">
            <a:extLst>
              <a:ext uri="{FF2B5EF4-FFF2-40B4-BE49-F238E27FC236}">
                <a16:creationId xmlns:a16="http://schemas.microsoft.com/office/drawing/2014/main" id="{EB9DAA5C-2EDA-4CD8-9016-31535C6936AE}"/>
              </a:ext>
            </a:extLst>
          </p:cNvPr>
          <p:cNvGrpSpPr/>
          <p:nvPr/>
        </p:nvGrpSpPr>
        <p:grpSpPr>
          <a:xfrm>
            <a:off x="2652021" y="2556463"/>
            <a:ext cx="1744742" cy="1888844"/>
            <a:chOff x="2653859" y="2128638"/>
            <a:chExt cx="1744742" cy="1888844"/>
          </a:xfrm>
        </p:grpSpPr>
        <p:sp>
          <p:nvSpPr>
            <p:cNvPr id="37" name="Rectángulo 36">
              <a:extLst>
                <a:ext uri="{FF2B5EF4-FFF2-40B4-BE49-F238E27FC236}">
                  <a16:creationId xmlns:a16="http://schemas.microsoft.com/office/drawing/2014/main" id="{04F4FDB6-6380-4965-AB97-DD244E686836}"/>
                </a:ext>
              </a:extLst>
            </p:cNvPr>
            <p:cNvSpPr/>
            <p:nvPr/>
          </p:nvSpPr>
          <p:spPr>
            <a:xfrm>
              <a:off x="2653859" y="2128638"/>
              <a:ext cx="1744742" cy="107783"/>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ángulo 37">
              <a:extLst>
                <a:ext uri="{FF2B5EF4-FFF2-40B4-BE49-F238E27FC236}">
                  <a16:creationId xmlns:a16="http://schemas.microsoft.com/office/drawing/2014/main" id="{4F7627FA-D85F-46E6-8D35-A1654B7009E6}"/>
                </a:ext>
              </a:extLst>
            </p:cNvPr>
            <p:cNvSpPr/>
            <p:nvPr/>
          </p:nvSpPr>
          <p:spPr>
            <a:xfrm>
              <a:off x="2653859" y="2809846"/>
              <a:ext cx="1744742" cy="107783"/>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ángulo 38">
              <a:extLst>
                <a:ext uri="{FF2B5EF4-FFF2-40B4-BE49-F238E27FC236}">
                  <a16:creationId xmlns:a16="http://schemas.microsoft.com/office/drawing/2014/main" id="{3A0C96C1-93A0-4C7B-B992-EE127ED5C95F}"/>
                </a:ext>
              </a:extLst>
            </p:cNvPr>
            <p:cNvSpPr/>
            <p:nvPr/>
          </p:nvSpPr>
          <p:spPr>
            <a:xfrm>
              <a:off x="2653859" y="3909699"/>
              <a:ext cx="1744742" cy="107783"/>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upo 39">
            <a:extLst>
              <a:ext uri="{FF2B5EF4-FFF2-40B4-BE49-F238E27FC236}">
                <a16:creationId xmlns:a16="http://schemas.microsoft.com/office/drawing/2014/main" id="{A7245704-4726-4B3F-934E-BF1B61CA14DB}"/>
              </a:ext>
            </a:extLst>
          </p:cNvPr>
          <p:cNvGrpSpPr/>
          <p:nvPr/>
        </p:nvGrpSpPr>
        <p:grpSpPr>
          <a:xfrm>
            <a:off x="2650183" y="1893616"/>
            <a:ext cx="1744742" cy="2704091"/>
            <a:chOff x="2653859" y="1313391"/>
            <a:chExt cx="1744742" cy="2704091"/>
          </a:xfrm>
        </p:grpSpPr>
        <p:sp>
          <p:nvSpPr>
            <p:cNvPr id="41" name="Rectángulo 40">
              <a:extLst>
                <a:ext uri="{FF2B5EF4-FFF2-40B4-BE49-F238E27FC236}">
                  <a16:creationId xmlns:a16="http://schemas.microsoft.com/office/drawing/2014/main" id="{DE186A00-28FE-4B60-854F-605767F9048C}"/>
                </a:ext>
              </a:extLst>
            </p:cNvPr>
            <p:cNvSpPr/>
            <p:nvPr/>
          </p:nvSpPr>
          <p:spPr>
            <a:xfrm>
              <a:off x="2653859" y="1313391"/>
              <a:ext cx="1744742" cy="10778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ángulo 41">
              <a:extLst>
                <a:ext uri="{FF2B5EF4-FFF2-40B4-BE49-F238E27FC236}">
                  <a16:creationId xmlns:a16="http://schemas.microsoft.com/office/drawing/2014/main" id="{89F0450F-434D-4E05-9DC1-D051A5D138E8}"/>
                </a:ext>
              </a:extLst>
            </p:cNvPr>
            <p:cNvSpPr/>
            <p:nvPr/>
          </p:nvSpPr>
          <p:spPr>
            <a:xfrm>
              <a:off x="2653859" y="2809846"/>
              <a:ext cx="1744742" cy="10778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ángulo 42">
              <a:extLst>
                <a:ext uri="{FF2B5EF4-FFF2-40B4-BE49-F238E27FC236}">
                  <a16:creationId xmlns:a16="http://schemas.microsoft.com/office/drawing/2014/main" id="{68E7CA37-9A4A-412E-9713-F94C7AC03299}"/>
                </a:ext>
              </a:extLst>
            </p:cNvPr>
            <p:cNvSpPr/>
            <p:nvPr/>
          </p:nvSpPr>
          <p:spPr>
            <a:xfrm>
              <a:off x="2653859" y="3909699"/>
              <a:ext cx="1744742" cy="10778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CuadroTexto 43">
            <a:extLst>
              <a:ext uri="{FF2B5EF4-FFF2-40B4-BE49-F238E27FC236}">
                <a16:creationId xmlns:a16="http://schemas.microsoft.com/office/drawing/2014/main" id="{E76A9798-1DB8-4FE9-A51E-19A117ED2898}"/>
              </a:ext>
            </a:extLst>
          </p:cNvPr>
          <p:cNvSpPr txBox="1"/>
          <p:nvPr/>
        </p:nvSpPr>
        <p:spPr>
          <a:xfrm>
            <a:off x="2639301" y="4885724"/>
            <a:ext cx="1343515" cy="430887"/>
          </a:xfrm>
          <a:prstGeom prst="rect">
            <a:avLst/>
          </a:prstGeom>
          <a:noFill/>
        </p:spPr>
        <p:txBody>
          <a:bodyPr wrap="square" rtlCol="0">
            <a:spAutoFit/>
          </a:bodyPr>
          <a:lstStyle/>
          <a:p>
            <a:pPr algn="ctr"/>
            <a:r>
              <a:rPr lang="en-US" sz="1100" dirty="0"/>
              <a:t>Average of </a:t>
            </a:r>
            <a:r>
              <a:rPr lang="en-US" sz="1100" dirty="0" err="1"/>
              <a:t>MultSE</a:t>
            </a:r>
            <a:r>
              <a:rPr lang="en-US" sz="1100" dirty="0"/>
              <a:t> for n = 3, 4 … N</a:t>
            </a:r>
          </a:p>
        </p:txBody>
      </p:sp>
      <p:sp>
        <p:nvSpPr>
          <p:cNvPr id="47" name="CuadroTexto 46">
            <a:extLst>
              <a:ext uri="{FF2B5EF4-FFF2-40B4-BE49-F238E27FC236}">
                <a16:creationId xmlns:a16="http://schemas.microsoft.com/office/drawing/2014/main" id="{08434704-0452-4355-B573-A7EE66968CA1}"/>
              </a:ext>
            </a:extLst>
          </p:cNvPr>
          <p:cNvSpPr txBox="1"/>
          <p:nvPr/>
        </p:nvSpPr>
        <p:spPr>
          <a:xfrm>
            <a:off x="4778875" y="4861367"/>
            <a:ext cx="1343515" cy="430887"/>
          </a:xfrm>
          <a:prstGeom prst="rect">
            <a:avLst/>
          </a:prstGeom>
          <a:noFill/>
        </p:spPr>
        <p:txBody>
          <a:bodyPr wrap="square" rtlCol="0">
            <a:spAutoFit/>
          </a:bodyPr>
          <a:lstStyle/>
          <a:p>
            <a:pPr algn="ctr"/>
            <a:r>
              <a:rPr lang="en-US" sz="1100" dirty="0"/>
              <a:t>Average of </a:t>
            </a:r>
            <a:r>
              <a:rPr lang="en-US" sz="1100" dirty="0" err="1"/>
              <a:t>MultSE</a:t>
            </a:r>
            <a:r>
              <a:rPr lang="en-US" sz="1100" dirty="0"/>
              <a:t> for n = 3, 4 … N</a:t>
            </a:r>
          </a:p>
        </p:txBody>
      </p:sp>
      <p:sp>
        <p:nvSpPr>
          <p:cNvPr id="48" name="CuadroTexto 47">
            <a:extLst>
              <a:ext uri="{FF2B5EF4-FFF2-40B4-BE49-F238E27FC236}">
                <a16:creationId xmlns:a16="http://schemas.microsoft.com/office/drawing/2014/main" id="{FBF40804-1EEB-4AB5-B030-35B760726F3C}"/>
              </a:ext>
            </a:extLst>
          </p:cNvPr>
          <p:cNvSpPr txBox="1"/>
          <p:nvPr/>
        </p:nvSpPr>
        <p:spPr>
          <a:xfrm>
            <a:off x="7022061" y="4872734"/>
            <a:ext cx="1343515" cy="430887"/>
          </a:xfrm>
          <a:prstGeom prst="rect">
            <a:avLst/>
          </a:prstGeom>
          <a:noFill/>
        </p:spPr>
        <p:txBody>
          <a:bodyPr wrap="square" rtlCol="0">
            <a:spAutoFit/>
          </a:bodyPr>
          <a:lstStyle/>
          <a:p>
            <a:pPr algn="ctr"/>
            <a:r>
              <a:rPr lang="en-US" sz="1100" dirty="0"/>
              <a:t>Average of </a:t>
            </a:r>
            <a:r>
              <a:rPr lang="en-US" sz="1100" dirty="0" err="1"/>
              <a:t>MultSE</a:t>
            </a:r>
            <a:r>
              <a:rPr lang="en-US" sz="1100" dirty="0"/>
              <a:t> for n = 3, 4 … N</a:t>
            </a:r>
          </a:p>
        </p:txBody>
      </p:sp>
      <p:pic>
        <p:nvPicPr>
          <p:cNvPr id="50" name="Imagen 49">
            <a:extLst>
              <a:ext uri="{FF2B5EF4-FFF2-40B4-BE49-F238E27FC236}">
                <a16:creationId xmlns:a16="http://schemas.microsoft.com/office/drawing/2014/main" id="{E1797DB5-270E-4DE2-AE8D-DCFEC3D203DE}"/>
              </a:ext>
            </a:extLst>
          </p:cNvPr>
          <p:cNvPicPr>
            <a:picLocks noChangeAspect="1"/>
          </p:cNvPicPr>
          <p:nvPr/>
        </p:nvPicPr>
        <p:blipFill>
          <a:blip r:embed="rId2"/>
          <a:stretch>
            <a:fillRect/>
          </a:stretch>
        </p:blipFill>
        <p:spPr>
          <a:xfrm>
            <a:off x="24087" y="1309846"/>
            <a:ext cx="9165534" cy="5721887"/>
          </a:xfrm>
          <a:prstGeom prst="rect">
            <a:avLst/>
          </a:prstGeom>
        </p:spPr>
      </p:pic>
    </p:spTree>
    <p:extLst>
      <p:ext uri="{BB962C8B-B14F-4D97-AF65-F5344CB8AC3E}">
        <p14:creationId xmlns:p14="http://schemas.microsoft.com/office/powerpoint/2010/main" val="3247579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3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36"/>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 grpId="0" animBg="1"/>
      <p:bldP spid="31" grpId="0" animBg="1"/>
      <p:bldP spid="32" grpId="0" animBg="1"/>
      <p:bldP spid="44" grpId="0"/>
      <p:bldP spid="47" grpId="0"/>
      <p:bldP spid="4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A8C16D9-3DD9-4030-9078-97B95B2F223B}"/>
              </a:ext>
            </a:extLst>
          </p:cNvPr>
          <p:cNvSpPr txBox="1"/>
          <p:nvPr/>
        </p:nvSpPr>
        <p:spPr>
          <a:xfrm>
            <a:off x="352540" y="451692"/>
            <a:ext cx="3161841" cy="461665"/>
          </a:xfrm>
          <a:prstGeom prst="rect">
            <a:avLst/>
          </a:prstGeom>
          <a:noFill/>
        </p:spPr>
        <p:txBody>
          <a:bodyPr wrap="square" rtlCol="0">
            <a:spAutoFit/>
          </a:bodyPr>
          <a:lstStyle/>
          <a:p>
            <a:r>
              <a:rPr lang="es-VE" sz="2400" dirty="0" err="1"/>
              <a:t>What</a:t>
            </a:r>
            <a:r>
              <a:rPr lang="es-VE" sz="2400" dirty="0"/>
              <a:t> </a:t>
            </a:r>
            <a:r>
              <a:rPr lang="es-VE" sz="2400" dirty="0" err="1"/>
              <a:t>we</a:t>
            </a:r>
            <a:r>
              <a:rPr lang="es-VE" sz="2400" dirty="0"/>
              <a:t> </a:t>
            </a:r>
            <a:r>
              <a:rPr lang="es-VE" sz="2400" dirty="0" err="1"/>
              <a:t>need</a:t>
            </a:r>
            <a:r>
              <a:rPr lang="es-VE" sz="2400" dirty="0"/>
              <a:t>?</a:t>
            </a:r>
          </a:p>
        </p:txBody>
      </p:sp>
      <p:sp>
        <p:nvSpPr>
          <p:cNvPr id="4" name="CuadroTexto 3">
            <a:extLst>
              <a:ext uri="{FF2B5EF4-FFF2-40B4-BE49-F238E27FC236}">
                <a16:creationId xmlns:a16="http://schemas.microsoft.com/office/drawing/2014/main" id="{C1C52982-A1D8-47FF-9E48-18A560D808A6}"/>
              </a:ext>
            </a:extLst>
          </p:cNvPr>
          <p:cNvSpPr txBox="1"/>
          <p:nvPr/>
        </p:nvSpPr>
        <p:spPr>
          <a:xfrm>
            <a:off x="-1" y="1123720"/>
            <a:ext cx="9055865" cy="4893647"/>
          </a:xfrm>
          <a:prstGeom prst="rect">
            <a:avLst/>
          </a:prstGeom>
          <a:noFill/>
        </p:spPr>
        <p:txBody>
          <a:bodyPr wrap="square" rtlCol="0">
            <a:spAutoFit/>
          </a:bodyPr>
          <a:lstStyle/>
          <a:p>
            <a:pPr marL="342900" indent="-342900">
              <a:buFont typeface="+mj-lt"/>
              <a:buAutoNum type="arabicPeriod"/>
            </a:pPr>
            <a:r>
              <a:rPr lang="en-US" dirty="0"/>
              <a:t>Preliminary knowledge about the community of interest (Pilot data):</a:t>
            </a:r>
          </a:p>
          <a:p>
            <a:pPr marL="742950" lvl="1" indent="-285750">
              <a:buFont typeface="Arial" panose="020B0604020202020204" pitchFamily="34" charset="0"/>
              <a:buChar char="•"/>
            </a:pPr>
            <a:r>
              <a:rPr lang="en-US" dirty="0"/>
              <a:t>Some estimations of richness, evenness, abundance, probability of detection of each species, gregariousness, spatial autocorrelation.</a:t>
            </a:r>
          </a:p>
          <a:p>
            <a:pPr marL="742950" lvl="1" indent="-285750">
              <a:buFont typeface="Arial" panose="020B0604020202020204" pitchFamily="34" charset="0"/>
              <a:buChar char="•"/>
            </a:pPr>
            <a:endParaRPr lang="en-US" b="1" dirty="0"/>
          </a:p>
          <a:p>
            <a:pPr lvl="1"/>
            <a:r>
              <a:rPr lang="en-US" sz="2400" dirty="0"/>
              <a:t>Then, what next?</a:t>
            </a:r>
          </a:p>
          <a:p>
            <a:pPr marL="342900" indent="-342900">
              <a:buFont typeface="+mj-lt"/>
              <a:buAutoNum type="arabicPeriod"/>
            </a:pPr>
            <a:endParaRPr lang="en-US" dirty="0"/>
          </a:p>
          <a:p>
            <a:pPr marL="342900" indent="-342900">
              <a:buFont typeface="+mj-lt"/>
              <a:buAutoNum type="arabicPeriod"/>
            </a:pPr>
            <a:r>
              <a:rPr lang="en-US" dirty="0"/>
              <a:t>Simulate several data matrixes using the above ecological properties as well as specific length of the matrixes (i.e. potential number of sampling units, potential number of sites)</a:t>
            </a:r>
          </a:p>
          <a:p>
            <a:pPr marL="342900" indent="-342900">
              <a:buFont typeface="+mj-lt"/>
              <a:buAutoNum type="arabicPeriod"/>
            </a:pPr>
            <a:endParaRPr lang="en-US" dirty="0"/>
          </a:p>
          <a:p>
            <a:pPr marL="342900" indent="-342900">
              <a:buFont typeface="+mj-lt"/>
              <a:buAutoNum type="arabicPeriod"/>
            </a:pPr>
            <a:r>
              <a:rPr lang="en-US" dirty="0"/>
              <a:t>Estimate </a:t>
            </a:r>
            <a:r>
              <a:rPr lang="en-US" i="1" dirty="0" err="1"/>
              <a:t>MultSE</a:t>
            </a:r>
            <a:r>
              <a:rPr lang="en-US" i="1" dirty="0"/>
              <a:t> </a:t>
            </a:r>
            <a:r>
              <a:rPr lang="en-US" dirty="0"/>
              <a:t>for several repeated sampling efforts (samples and sites) for each simulated data, then estimate average for each effort.</a:t>
            </a:r>
          </a:p>
          <a:p>
            <a:pPr marL="342900" indent="-342900">
              <a:buFont typeface="+mj-lt"/>
              <a:buAutoNum type="arabicPeriod"/>
            </a:pPr>
            <a:endParaRPr lang="en-US" dirty="0"/>
          </a:p>
          <a:p>
            <a:pPr marL="342900" indent="-342900">
              <a:buFont typeface="+mj-lt"/>
              <a:buAutoNum type="arabicPeriod"/>
            </a:pPr>
            <a:r>
              <a:rPr lang="en-US" dirty="0"/>
              <a:t>Estimate the behavior of averaged </a:t>
            </a:r>
            <a:r>
              <a:rPr lang="en-US" i="1" dirty="0" err="1"/>
              <a:t>MultSEs</a:t>
            </a:r>
            <a:r>
              <a:rPr lang="en-US" dirty="0"/>
              <a:t> across simulated data using intervals and central tendencies.</a:t>
            </a:r>
          </a:p>
          <a:p>
            <a:pPr marL="342900" indent="-342900">
              <a:buFont typeface="+mj-lt"/>
              <a:buAutoNum type="arabicPeriod"/>
            </a:pPr>
            <a:endParaRPr lang="en-US" dirty="0"/>
          </a:p>
          <a:p>
            <a:pPr marL="342900" indent="-342900">
              <a:buFont typeface="+mj-lt"/>
              <a:buAutoNum type="arabicPeriod"/>
            </a:pPr>
            <a:r>
              <a:rPr lang="en-US" dirty="0"/>
              <a:t>Plot the relationship </a:t>
            </a:r>
            <a:r>
              <a:rPr lang="en-US" i="1" dirty="0" err="1"/>
              <a:t>MultSE</a:t>
            </a:r>
            <a:r>
              <a:rPr lang="en-US" dirty="0"/>
              <a:t>-effort.</a:t>
            </a:r>
          </a:p>
          <a:p>
            <a:pPr marL="342900" indent="-342900">
              <a:buFont typeface="+mj-lt"/>
              <a:buAutoNum type="arabicPeriod"/>
            </a:pPr>
            <a:endParaRPr lang="en-US" dirty="0"/>
          </a:p>
        </p:txBody>
      </p:sp>
    </p:spTree>
    <p:extLst>
      <p:ext uri="{BB962C8B-B14F-4D97-AF65-F5344CB8AC3E}">
        <p14:creationId xmlns:p14="http://schemas.microsoft.com/office/powerpoint/2010/main" val="3461332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67097BA-EE6D-41B3-A62E-67F24458C1D6}"/>
              </a:ext>
            </a:extLst>
          </p:cNvPr>
          <p:cNvSpPr txBox="1"/>
          <p:nvPr/>
        </p:nvSpPr>
        <p:spPr>
          <a:xfrm>
            <a:off x="110169" y="749151"/>
            <a:ext cx="8901628" cy="5909310"/>
          </a:xfrm>
          <a:prstGeom prst="rect">
            <a:avLst/>
          </a:prstGeom>
          <a:noFill/>
        </p:spPr>
        <p:txBody>
          <a:bodyPr wrap="square" rtlCol="0">
            <a:spAutoFit/>
          </a:bodyPr>
          <a:lstStyle/>
          <a:p>
            <a:r>
              <a:rPr lang="en-US" dirty="0"/>
              <a:t>We wrote five functions in R</a:t>
            </a:r>
          </a:p>
          <a:p>
            <a:endParaRPr lang="en-US" dirty="0"/>
          </a:p>
          <a:p>
            <a:pPr marL="363538" indent="-363538">
              <a:buFont typeface="+mj-lt"/>
              <a:buAutoNum type="arabicPeriod"/>
            </a:pPr>
            <a:r>
              <a:rPr lang="en-US" b="1" dirty="0" err="1"/>
              <a:t>AssemPar</a:t>
            </a:r>
            <a:r>
              <a:rPr lang="en-US" b="1" dirty="0"/>
              <a:t>: </a:t>
            </a:r>
            <a:r>
              <a:rPr lang="en-US" dirty="0"/>
              <a:t>Function that extracts the parameters of the community in the form of list, using several statistical analyses of data from a pilot project  (using libraries as </a:t>
            </a:r>
            <a:r>
              <a:rPr lang="en-US" i="1" dirty="0"/>
              <a:t>vegan </a:t>
            </a:r>
            <a:r>
              <a:rPr lang="en-US" dirty="0"/>
              <a:t>and </a:t>
            </a:r>
            <a:r>
              <a:rPr lang="en-US" i="1" dirty="0"/>
              <a:t>ape</a:t>
            </a:r>
            <a:r>
              <a:rPr lang="en-US" dirty="0"/>
              <a:t>).</a:t>
            </a:r>
          </a:p>
          <a:p>
            <a:pPr marL="176213" indent="-176213">
              <a:buFont typeface="+mj-lt"/>
              <a:buAutoNum type="arabicPeriod"/>
            </a:pPr>
            <a:endParaRPr lang="en-US" b="1" dirty="0"/>
          </a:p>
          <a:p>
            <a:pPr marL="342900" lvl="1" indent="-342900">
              <a:buFont typeface="+mj-lt"/>
              <a:buAutoNum type="arabicPeriod" startAt="2"/>
            </a:pPr>
            <a:r>
              <a:rPr lang="en-US" b="1" dirty="0" err="1"/>
              <a:t>SimDat</a:t>
            </a:r>
            <a:r>
              <a:rPr lang="en-US" b="1" dirty="0"/>
              <a:t>: </a:t>
            </a:r>
            <a:r>
              <a:rPr lang="en-US" dirty="0"/>
              <a:t>Function that simulate as many matrixes as requested, using estimated parameters in the list generated by </a:t>
            </a:r>
            <a:r>
              <a:rPr lang="en-US" dirty="0" err="1"/>
              <a:t>AssemPar</a:t>
            </a:r>
            <a:r>
              <a:rPr lang="en-US" dirty="0"/>
              <a:t>. </a:t>
            </a:r>
          </a:p>
          <a:p>
            <a:pPr marL="342900" lvl="1" indent="-342900">
              <a:buFont typeface="+mj-lt"/>
              <a:buAutoNum type="arabicPeriod" startAt="2"/>
            </a:pPr>
            <a:endParaRPr lang="en-US" dirty="0"/>
          </a:p>
          <a:p>
            <a:pPr marL="342900" lvl="1" indent="-342900">
              <a:buFont typeface="+mj-lt"/>
              <a:buAutoNum type="arabicPeriod" startAt="2"/>
            </a:pPr>
            <a:r>
              <a:rPr lang="en-US" b="1" dirty="0" err="1"/>
              <a:t>QualitySD</a:t>
            </a:r>
            <a:r>
              <a:rPr lang="en-US" b="1" dirty="0"/>
              <a:t>: </a:t>
            </a:r>
            <a:r>
              <a:rPr lang="en-US" dirty="0"/>
              <a:t>Function that estimate: averaged number of species and evenness per sampling unit, and total multivariate dispersion of pilot data and simulated data matrixes</a:t>
            </a:r>
          </a:p>
          <a:p>
            <a:pPr marL="342900" lvl="1" indent="-342900">
              <a:buFont typeface="+mj-lt"/>
              <a:buAutoNum type="arabicPeriod" startAt="2"/>
            </a:pPr>
            <a:endParaRPr lang="en-US" dirty="0"/>
          </a:p>
          <a:p>
            <a:pPr marL="342900" lvl="1" indent="-342900">
              <a:buFont typeface="+mj-lt"/>
              <a:buAutoNum type="arabicPeriod" startAt="2"/>
            </a:pPr>
            <a:r>
              <a:rPr lang="en-US" b="1" dirty="0"/>
              <a:t> </a:t>
            </a:r>
            <a:r>
              <a:rPr lang="en-US" b="1" dirty="0" err="1"/>
              <a:t>SampSD</a:t>
            </a:r>
            <a:r>
              <a:rPr lang="en-US" b="1" dirty="0"/>
              <a:t>: </a:t>
            </a:r>
            <a:r>
              <a:rPr lang="en-US" dirty="0"/>
              <a:t>Function that repeatedly performs sampling (using the library </a:t>
            </a:r>
            <a:r>
              <a:rPr lang="en-US" i="1" dirty="0"/>
              <a:t>sampling</a:t>
            </a:r>
            <a:r>
              <a:rPr lang="en-US" dirty="0"/>
              <a:t>) with different effort for each of the simulated data matrices. For each one, </a:t>
            </a:r>
            <a:r>
              <a:rPr lang="en-US" i="1" dirty="0" err="1"/>
              <a:t>MultSE</a:t>
            </a:r>
            <a:r>
              <a:rPr lang="en-US" dirty="0"/>
              <a:t> is estimated using </a:t>
            </a:r>
          </a:p>
          <a:p>
            <a:pPr marL="800100" lvl="2" indent="-342900">
              <a:buFont typeface="Arial" panose="020B0604020202020204" pitchFamily="34" charset="0"/>
              <a:buChar char="•"/>
            </a:pPr>
            <a:r>
              <a:rPr lang="en-US" i="1" dirty="0"/>
              <a:t>pseudo</a:t>
            </a:r>
            <a:r>
              <a:rPr lang="en-US" dirty="0"/>
              <a:t> variance, for single site evaluation</a:t>
            </a:r>
          </a:p>
          <a:p>
            <a:pPr marL="800100" lvl="2" indent="-342900">
              <a:buFont typeface="Arial" panose="020B0604020202020204" pitchFamily="34" charset="0"/>
              <a:buChar char="•"/>
            </a:pPr>
            <a:r>
              <a:rPr lang="en-US" dirty="0"/>
              <a:t>Mean squares in a PERMANOVA model (</a:t>
            </a:r>
            <a:r>
              <a:rPr lang="en-US" dirty="0" err="1"/>
              <a:t>MS</a:t>
            </a:r>
            <a:r>
              <a:rPr lang="en-US" baseline="-25000" dirty="0" err="1"/>
              <a:t>residual</a:t>
            </a:r>
            <a:r>
              <a:rPr lang="en-US" dirty="0"/>
              <a:t> and </a:t>
            </a:r>
            <a:r>
              <a:rPr lang="en-US" dirty="0" err="1"/>
              <a:t>MS</a:t>
            </a:r>
            <a:r>
              <a:rPr lang="en-US" baseline="-25000" dirty="0" err="1"/>
              <a:t>site</a:t>
            </a:r>
            <a:r>
              <a:rPr lang="en-US" dirty="0"/>
              <a:t>) for multisite evaluation</a:t>
            </a:r>
          </a:p>
          <a:p>
            <a:pPr marL="800100" lvl="2" indent="-342900">
              <a:buFont typeface="Arial" panose="020B0604020202020204" pitchFamily="34" charset="0"/>
              <a:buChar char="•"/>
            </a:pPr>
            <a:endParaRPr lang="en-US" dirty="0"/>
          </a:p>
          <a:p>
            <a:pPr marL="342900" lvl="1" indent="-342900">
              <a:buFont typeface="+mj-lt"/>
              <a:buAutoNum type="arabicPeriod" startAt="2"/>
            </a:pPr>
            <a:r>
              <a:rPr lang="en-US" b="1" dirty="0" err="1"/>
              <a:t>MSEplot</a:t>
            </a:r>
            <a:r>
              <a:rPr lang="en-US" b="1" dirty="0"/>
              <a:t>: </a:t>
            </a:r>
            <a:r>
              <a:rPr lang="en-US" dirty="0"/>
              <a:t>It estimates the averages of the </a:t>
            </a:r>
            <a:r>
              <a:rPr lang="en-US" i="1" dirty="0" err="1"/>
              <a:t>MultSE</a:t>
            </a:r>
            <a:r>
              <a:rPr lang="en-US" dirty="0"/>
              <a:t> generated for each source of variation according to the repetitions of each sampling design. Means, lower and upper quantiles are tabulated for each sampling effort. The values are summarized in a data frame.</a:t>
            </a:r>
          </a:p>
        </p:txBody>
      </p:sp>
      <p:pic>
        <p:nvPicPr>
          <p:cNvPr id="2" name="Imagen 1">
            <a:extLst>
              <a:ext uri="{FF2B5EF4-FFF2-40B4-BE49-F238E27FC236}">
                <a16:creationId xmlns:a16="http://schemas.microsoft.com/office/drawing/2014/main" id="{990601D5-259D-4B36-B199-56D329555FE9}"/>
              </a:ext>
            </a:extLst>
          </p:cNvPr>
          <p:cNvPicPr>
            <a:picLocks noChangeAspect="1"/>
          </p:cNvPicPr>
          <p:nvPr/>
        </p:nvPicPr>
        <p:blipFill>
          <a:blip r:embed="rId2"/>
          <a:stretch>
            <a:fillRect/>
          </a:stretch>
        </p:blipFill>
        <p:spPr>
          <a:xfrm>
            <a:off x="7524520" y="109232"/>
            <a:ext cx="1333816" cy="1037918"/>
          </a:xfrm>
          <a:prstGeom prst="rect">
            <a:avLst/>
          </a:prstGeom>
        </p:spPr>
      </p:pic>
    </p:spTree>
    <p:extLst>
      <p:ext uri="{BB962C8B-B14F-4D97-AF65-F5344CB8AC3E}">
        <p14:creationId xmlns:p14="http://schemas.microsoft.com/office/powerpoint/2010/main" val="3056230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B3C8091-6253-493C-B056-ABA8DE895B4A}"/>
              </a:ext>
            </a:extLst>
          </p:cNvPr>
          <p:cNvPicPr>
            <a:picLocks noChangeAspect="1"/>
          </p:cNvPicPr>
          <p:nvPr/>
        </p:nvPicPr>
        <p:blipFill>
          <a:blip r:embed="rId2"/>
          <a:stretch>
            <a:fillRect/>
          </a:stretch>
        </p:blipFill>
        <p:spPr>
          <a:xfrm>
            <a:off x="2721166" y="3018622"/>
            <a:ext cx="6422834" cy="3716044"/>
          </a:xfrm>
          <a:prstGeom prst="rect">
            <a:avLst/>
          </a:prstGeom>
        </p:spPr>
      </p:pic>
      <p:sp>
        <p:nvSpPr>
          <p:cNvPr id="3" name="Rectángulo 2">
            <a:extLst>
              <a:ext uri="{FF2B5EF4-FFF2-40B4-BE49-F238E27FC236}">
                <a16:creationId xmlns:a16="http://schemas.microsoft.com/office/drawing/2014/main" id="{980F16C2-1204-43D9-9CF7-71EAB3A9F96D}"/>
              </a:ext>
            </a:extLst>
          </p:cNvPr>
          <p:cNvSpPr/>
          <p:nvPr/>
        </p:nvSpPr>
        <p:spPr>
          <a:xfrm>
            <a:off x="3657508" y="4780342"/>
            <a:ext cx="348225" cy="1618878"/>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6" name="Rectángulo 5">
            <a:extLst>
              <a:ext uri="{FF2B5EF4-FFF2-40B4-BE49-F238E27FC236}">
                <a16:creationId xmlns:a16="http://schemas.microsoft.com/office/drawing/2014/main" id="{C9FBAB5D-10AC-4869-A30A-82B754155689}"/>
              </a:ext>
            </a:extLst>
          </p:cNvPr>
          <p:cNvSpPr/>
          <p:nvPr/>
        </p:nvSpPr>
        <p:spPr>
          <a:xfrm>
            <a:off x="3657508" y="5490834"/>
            <a:ext cx="687417" cy="898398"/>
          </a:xfrm>
          <a:prstGeom prst="rect">
            <a:avLst/>
          </a:prstGeom>
          <a:no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7" name="Rectángulo 6">
            <a:extLst>
              <a:ext uri="{FF2B5EF4-FFF2-40B4-BE49-F238E27FC236}">
                <a16:creationId xmlns:a16="http://schemas.microsoft.com/office/drawing/2014/main" id="{DCDFD002-40E9-491C-8120-395A1A57A4D6}"/>
              </a:ext>
            </a:extLst>
          </p:cNvPr>
          <p:cNvSpPr/>
          <p:nvPr/>
        </p:nvSpPr>
        <p:spPr>
          <a:xfrm>
            <a:off x="3656218" y="5696277"/>
            <a:ext cx="1022751" cy="717208"/>
          </a:xfrm>
          <a:prstGeom prst="rect">
            <a:avLst/>
          </a:prstGeom>
          <a:no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4" name="CuadroTexto 3">
            <a:extLst>
              <a:ext uri="{FF2B5EF4-FFF2-40B4-BE49-F238E27FC236}">
                <a16:creationId xmlns:a16="http://schemas.microsoft.com/office/drawing/2014/main" id="{D08D4409-E1B6-4264-B94E-A747A4311CE3}"/>
              </a:ext>
            </a:extLst>
          </p:cNvPr>
          <p:cNvSpPr txBox="1"/>
          <p:nvPr/>
        </p:nvSpPr>
        <p:spPr>
          <a:xfrm>
            <a:off x="3973689" y="5040072"/>
            <a:ext cx="749347" cy="307777"/>
          </a:xfrm>
          <a:prstGeom prst="rect">
            <a:avLst/>
          </a:prstGeom>
          <a:noFill/>
        </p:spPr>
        <p:txBody>
          <a:bodyPr wrap="square" rtlCol="0">
            <a:spAutoFit/>
          </a:bodyPr>
          <a:lstStyle/>
          <a:p>
            <a:r>
              <a:rPr lang="es-VE" sz="1400" dirty="0"/>
              <a:t>↓25%</a:t>
            </a:r>
          </a:p>
        </p:txBody>
      </p:sp>
      <p:sp>
        <p:nvSpPr>
          <p:cNvPr id="2" name="CuadroTexto 1">
            <a:extLst>
              <a:ext uri="{FF2B5EF4-FFF2-40B4-BE49-F238E27FC236}">
                <a16:creationId xmlns:a16="http://schemas.microsoft.com/office/drawing/2014/main" id="{A622CBC3-0078-4A7F-B528-3A031F1D8DB1}"/>
              </a:ext>
            </a:extLst>
          </p:cNvPr>
          <p:cNvSpPr txBox="1"/>
          <p:nvPr/>
        </p:nvSpPr>
        <p:spPr>
          <a:xfrm>
            <a:off x="88135" y="123334"/>
            <a:ext cx="5266063" cy="369332"/>
          </a:xfrm>
          <a:prstGeom prst="rect">
            <a:avLst/>
          </a:prstGeom>
          <a:noFill/>
        </p:spPr>
        <p:txBody>
          <a:bodyPr wrap="square" rtlCol="0">
            <a:spAutoFit/>
          </a:bodyPr>
          <a:lstStyle/>
          <a:p>
            <a:r>
              <a:rPr lang="en-US" b="1" dirty="0"/>
              <a:t>Evaluation of protocol with real data</a:t>
            </a:r>
          </a:p>
        </p:txBody>
      </p:sp>
      <p:sp>
        <p:nvSpPr>
          <p:cNvPr id="8" name="CuadroTexto 7">
            <a:extLst>
              <a:ext uri="{FF2B5EF4-FFF2-40B4-BE49-F238E27FC236}">
                <a16:creationId xmlns:a16="http://schemas.microsoft.com/office/drawing/2014/main" id="{604C9FBE-A649-4ED8-AFB1-9BE6AF81129A}"/>
              </a:ext>
            </a:extLst>
          </p:cNvPr>
          <p:cNvSpPr txBox="1"/>
          <p:nvPr/>
        </p:nvSpPr>
        <p:spPr>
          <a:xfrm>
            <a:off x="88134" y="638978"/>
            <a:ext cx="9055865" cy="923330"/>
          </a:xfrm>
          <a:prstGeom prst="rect">
            <a:avLst/>
          </a:prstGeom>
          <a:noFill/>
        </p:spPr>
        <p:txBody>
          <a:bodyPr wrap="square" rtlCol="0">
            <a:spAutoFit/>
          </a:bodyPr>
          <a:lstStyle/>
          <a:p>
            <a:r>
              <a:rPr lang="en-US" u="sng" dirty="0" err="1"/>
              <a:t>Micromollusks</a:t>
            </a:r>
            <a:r>
              <a:rPr lang="en-US" u="sng" dirty="0"/>
              <a:t> of marine shallow sandy bottoms</a:t>
            </a:r>
            <a:endParaRPr lang="en-US" dirty="0"/>
          </a:p>
          <a:p>
            <a:r>
              <a:rPr lang="en-US" dirty="0"/>
              <a:t>	</a:t>
            </a:r>
            <a:r>
              <a:rPr lang="en-US" dirty="0" err="1"/>
              <a:t>Cayo</a:t>
            </a:r>
            <a:r>
              <a:rPr lang="en-US" dirty="0"/>
              <a:t> Nuevo, Gulf of Mexico, México</a:t>
            </a:r>
          </a:p>
          <a:p>
            <a:r>
              <a:rPr lang="en-US" dirty="0"/>
              <a:t>	Data: P/A of 68 species registered in six cores of 1.5-inch diameter and 10 cm</a:t>
            </a:r>
          </a:p>
        </p:txBody>
      </p:sp>
      <p:sp>
        <p:nvSpPr>
          <p:cNvPr id="10" name="CuadroTexto 9">
            <a:extLst>
              <a:ext uri="{FF2B5EF4-FFF2-40B4-BE49-F238E27FC236}">
                <a16:creationId xmlns:a16="http://schemas.microsoft.com/office/drawing/2014/main" id="{126F3290-C280-4DC9-81E7-E1F36EFCDE36}"/>
              </a:ext>
            </a:extLst>
          </p:cNvPr>
          <p:cNvSpPr txBox="1"/>
          <p:nvPr/>
        </p:nvSpPr>
        <p:spPr>
          <a:xfrm>
            <a:off x="4298137" y="5246825"/>
            <a:ext cx="758944" cy="307777"/>
          </a:xfrm>
          <a:prstGeom prst="rect">
            <a:avLst/>
          </a:prstGeom>
          <a:noFill/>
        </p:spPr>
        <p:txBody>
          <a:bodyPr wrap="square" rtlCol="0">
            <a:spAutoFit/>
          </a:bodyPr>
          <a:lstStyle/>
          <a:p>
            <a:r>
              <a:rPr lang="es-VE" sz="1400" dirty="0"/>
              <a:t>↓ 33%</a:t>
            </a:r>
          </a:p>
        </p:txBody>
      </p:sp>
      <p:sp>
        <p:nvSpPr>
          <p:cNvPr id="11" name="CuadroTexto 10">
            <a:extLst>
              <a:ext uri="{FF2B5EF4-FFF2-40B4-BE49-F238E27FC236}">
                <a16:creationId xmlns:a16="http://schemas.microsoft.com/office/drawing/2014/main" id="{17FB4A07-698B-4392-BC29-1D9B0235633E}"/>
              </a:ext>
            </a:extLst>
          </p:cNvPr>
          <p:cNvSpPr txBox="1"/>
          <p:nvPr/>
        </p:nvSpPr>
        <p:spPr>
          <a:xfrm>
            <a:off x="4723037" y="5499094"/>
            <a:ext cx="749346" cy="307777"/>
          </a:xfrm>
          <a:prstGeom prst="rect">
            <a:avLst/>
          </a:prstGeom>
          <a:noFill/>
        </p:spPr>
        <p:txBody>
          <a:bodyPr wrap="square" rtlCol="0">
            <a:spAutoFit/>
          </a:bodyPr>
          <a:lstStyle/>
          <a:p>
            <a:r>
              <a:rPr lang="es-VE" sz="1400" dirty="0"/>
              <a:t>↓ 50%</a:t>
            </a:r>
          </a:p>
        </p:txBody>
      </p:sp>
      <mc:AlternateContent xmlns:mc="http://schemas.openxmlformats.org/markup-compatibility/2006" xmlns:a14="http://schemas.microsoft.com/office/drawing/2010/main">
        <mc:Choice Requires="a14">
          <p:graphicFrame>
            <p:nvGraphicFramePr>
              <p:cNvPr id="12" name="Tabla 11">
                <a:extLst>
                  <a:ext uri="{FF2B5EF4-FFF2-40B4-BE49-F238E27FC236}">
                    <a16:creationId xmlns:a16="http://schemas.microsoft.com/office/drawing/2014/main" id="{0378216B-9FB8-43ED-8260-4A91309C1FE1}"/>
                  </a:ext>
                </a:extLst>
              </p:cNvPr>
              <p:cNvGraphicFramePr>
                <a:graphicFrameLocks noGrp="1"/>
              </p:cNvGraphicFramePr>
              <p:nvPr>
                <p:extLst>
                  <p:ext uri="{D42A27DB-BD31-4B8C-83A1-F6EECF244321}">
                    <p14:modId xmlns:p14="http://schemas.microsoft.com/office/powerpoint/2010/main" val="1372514914"/>
                  </p:ext>
                </p:extLst>
              </p:nvPr>
            </p:nvGraphicFramePr>
            <p:xfrm>
              <a:off x="3098335" y="1948683"/>
              <a:ext cx="4472976" cy="888599"/>
            </p:xfrm>
            <a:graphic>
              <a:graphicData uri="http://schemas.openxmlformats.org/drawingml/2006/table">
                <a:tbl>
                  <a:tblPr>
                    <a:tableStyleId>{5940675A-B579-460E-94D1-54222C63F5DA}</a:tableStyleId>
                  </a:tblPr>
                  <a:tblGrid>
                    <a:gridCol w="1370812">
                      <a:extLst>
                        <a:ext uri="{9D8B030D-6E8A-4147-A177-3AD203B41FA5}">
                          <a16:colId xmlns:a16="http://schemas.microsoft.com/office/drawing/2014/main" val="3615911131"/>
                        </a:ext>
                      </a:extLst>
                    </a:gridCol>
                    <a:gridCol w="499460">
                      <a:extLst>
                        <a:ext uri="{9D8B030D-6E8A-4147-A177-3AD203B41FA5}">
                          <a16:colId xmlns:a16="http://schemas.microsoft.com/office/drawing/2014/main" val="2136597536"/>
                        </a:ext>
                      </a:extLst>
                    </a:gridCol>
                    <a:gridCol w="495759">
                      <a:extLst>
                        <a:ext uri="{9D8B030D-6E8A-4147-A177-3AD203B41FA5}">
                          <a16:colId xmlns:a16="http://schemas.microsoft.com/office/drawing/2014/main" val="1448497247"/>
                        </a:ext>
                      </a:extLst>
                    </a:gridCol>
                    <a:gridCol w="1024569">
                      <a:extLst>
                        <a:ext uri="{9D8B030D-6E8A-4147-A177-3AD203B41FA5}">
                          <a16:colId xmlns:a16="http://schemas.microsoft.com/office/drawing/2014/main" val="3921060543"/>
                        </a:ext>
                      </a:extLst>
                    </a:gridCol>
                    <a:gridCol w="1082376">
                      <a:extLst>
                        <a:ext uri="{9D8B030D-6E8A-4147-A177-3AD203B41FA5}">
                          <a16:colId xmlns:a16="http://schemas.microsoft.com/office/drawing/2014/main" val="2770396406"/>
                        </a:ext>
                      </a:extLst>
                    </a:gridCol>
                  </a:tblGrid>
                  <a:tr h="238755">
                    <a:tc>
                      <a:txBody>
                        <a:bodyPr/>
                        <a:lstStyle/>
                        <a:p>
                          <a:pPr algn="l" fontAlgn="b"/>
                          <a:endParaRPr lang="es-VE" sz="1400" b="1" i="0" u="none" strike="noStrike" dirty="0">
                            <a:solidFill>
                              <a:srgbClr val="000000"/>
                            </a:solidFill>
                            <a:effectLst/>
                            <a:latin typeface="Calibri" panose="020F0502020204030204" pitchFamily="34" charset="0"/>
                          </a:endParaRPr>
                        </a:p>
                      </a:txBody>
                      <a:tcPr marL="8976" marR="8976" marT="8976" marB="0" anchor="ctr">
                        <a:solidFill>
                          <a:schemeClr val="accent1">
                            <a:lumMod val="75000"/>
                          </a:schemeClr>
                        </a:solidFill>
                      </a:tcPr>
                    </a:tc>
                    <a:tc>
                      <a:txBody>
                        <a:bodyPr/>
                        <a:lstStyle/>
                        <a:p>
                          <a:pPr algn="ctr" fontAlgn="ctr"/>
                          <a:r>
                            <a:rPr lang="es-VE" sz="1400" b="1" u="none" strike="noStrike" dirty="0">
                              <a:solidFill>
                                <a:schemeClr val="bg1"/>
                              </a:solidFill>
                              <a:effectLst/>
                            </a:rPr>
                            <a:t>n</a:t>
                          </a:r>
                          <a:endParaRPr lang="es-VE" sz="1400" b="1" i="0" u="none" strike="noStrike" dirty="0">
                            <a:solidFill>
                              <a:schemeClr val="bg1"/>
                            </a:solidFill>
                            <a:effectLst/>
                            <a:latin typeface="DejaVu Sans" panose="020B0603030804020204" pitchFamily="34" charset="0"/>
                          </a:endParaRPr>
                        </a:p>
                      </a:txBody>
                      <a:tcPr marL="8976" marR="8976" marT="8976" marB="0" anchor="ctr">
                        <a:solidFill>
                          <a:schemeClr val="accent1">
                            <a:lumMod val="75000"/>
                          </a:schemeClr>
                        </a:solidFill>
                      </a:tcPr>
                    </a:tc>
                    <a:tc>
                      <a:txBody>
                        <a:bodyPr/>
                        <a:lstStyle/>
                        <a:p>
                          <a:pPr algn="ctr" fontAlgn="ctr"/>
                          <a:r>
                            <a:rPr lang="es-VE" sz="1400" b="1" u="none" strike="noStrike" dirty="0" err="1">
                              <a:solidFill>
                                <a:schemeClr val="bg1"/>
                              </a:solidFill>
                              <a:effectLst/>
                            </a:rPr>
                            <a:t>Sites</a:t>
                          </a:r>
                          <a:endParaRPr lang="es-VE" sz="1400" b="1" i="0" u="none" strike="noStrike" dirty="0">
                            <a:solidFill>
                              <a:schemeClr val="bg1"/>
                            </a:solidFill>
                            <a:effectLst/>
                            <a:latin typeface="DejaVu Sans" panose="020B0603030804020204" pitchFamily="34" charset="0"/>
                          </a:endParaRPr>
                        </a:p>
                      </a:txBody>
                      <a:tcPr marL="8976" marR="8976" marT="8976" marB="0" anchor="ctr">
                        <a:solidFill>
                          <a:schemeClr val="accent1">
                            <a:lumMod val="75000"/>
                          </a:schemeClr>
                        </a:solidFill>
                      </a:tcPr>
                    </a:tc>
                    <a:tc>
                      <a:txBody>
                        <a:bodyPr/>
                        <a:lstStyle/>
                        <a:p>
                          <a:pPr algn="ctr" fontAlgn="ctr"/>
                          <a14:m>
                            <m:oMathPara xmlns:m="http://schemas.openxmlformats.org/officeDocument/2006/math">
                              <m:oMathParaPr>
                                <m:jc m:val="centerGroup"/>
                              </m:oMathParaPr>
                              <m:oMath xmlns:m="http://schemas.openxmlformats.org/officeDocument/2006/math">
                                <m:acc>
                                  <m:accPr>
                                    <m:chr m:val="̅"/>
                                    <m:ctrlPr>
                                      <a:rPr lang="es-VE" sz="1400" b="1" i="1" u="none" strike="noStrike" dirty="0" smtClean="0">
                                        <a:solidFill>
                                          <a:schemeClr val="bg1"/>
                                        </a:solidFill>
                                        <a:effectLst/>
                                        <a:latin typeface="Cambria Math" panose="02040503050406030204" pitchFamily="18" charset="0"/>
                                      </a:rPr>
                                    </m:ctrlPr>
                                  </m:accPr>
                                  <m:e>
                                    <m:r>
                                      <a:rPr lang="es-VE" sz="1400" b="1" u="none" strike="noStrike" dirty="0" smtClean="0">
                                        <a:solidFill>
                                          <a:schemeClr val="bg1"/>
                                        </a:solidFill>
                                        <a:effectLst/>
                                        <a:latin typeface="Cambria Math" panose="02040503050406030204" pitchFamily="18" charset="0"/>
                                      </a:rPr>
                                      <m:t>𝐬</m:t>
                                    </m:r>
                                  </m:e>
                                </m:acc>
                              </m:oMath>
                            </m:oMathPara>
                          </a14:m>
                          <a:endParaRPr lang="es-VE" sz="1400" b="1" i="0" u="none" strike="noStrike" dirty="0">
                            <a:solidFill>
                              <a:schemeClr val="bg1"/>
                            </a:solidFill>
                            <a:effectLst/>
                            <a:latin typeface="DejaVu Sans" panose="020B0603030804020204" pitchFamily="34" charset="0"/>
                          </a:endParaRPr>
                        </a:p>
                      </a:txBody>
                      <a:tcPr marL="8976" marR="8976" marT="8976" marB="0" anchor="ctr">
                        <a:solidFill>
                          <a:schemeClr val="accent1">
                            <a:lumMod val="75000"/>
                          </a:schemeClr>
                        </a:solidFill>
                      </a:tcPr>
                    </a:tc>
                    <a:tc>
                      <a:txBody>
                        <a:bodyPr/>
                        <a:lstStyle/>
                        <a:p>
                          <a:pPr algn="ctr" fontAlgn="ctr"/>
                          <a:r>
                            <a:rPr lang="es-VE" sz="1400" b="1" u="none" strike="noStrike" dirty="0">
                              <a:solidFill>
                                <a:schemeClr val="bg1"/>
                              </a:solidFill>
                              <a:effectLst/>
                            </a:rPr>
                            <a:t>MVD</a:t>
                          </a:r>
                          <a:endParaRPr lang="es-VE" sz="1400" b="1" i="0" u="none" strike="noStrike" dirty="0">
                            <a:solidFill>
                              <a:schemeClr val="bg1"/>
                            </a:solidFill>
                            <a:effectLst/>
                            <a:latin typeface="DejaVu Sans" panose="020B0603030804020204" pitchFamily="34" charset="0"/>
                          </a:endParaRPr>
                        </a:p>
                      </a:txBody>
                      <a:tcPr marL="8976" marR="8976" marT="8976" marB="0" anchor="ctr">
                        <a:solidFill>
                          <a:schemeClr val="accent1">
                            <a:lumMod val="75000"/>
                          </a:schemeClr>
                        </a:solidFill>
                      </a:tcPr>
                    </a:tc>
                    <a:extLst>
                      <a:ext uri="{0D108BD9-81ED-4DB2-BD59-A6C34878D82A}">
                        <a16:rowId xmlns:a16="http://schemas.microsoft.com/office/drawing/2014/main" val="2435890908"/>
                      </a:ext>
                    </a:extLst>
                  </a:tr>
                  <a:tr h="324922">
                    <a:tc>
                      <a:txBody>
                        <a:bodyPr/>
                        <a:lstStyle/>
                        <a:p>
                          <a:pPr algn="l" fontAlgn="b"/>
                          <a:r>
                            <a:rPr lang="es-VE" sz="1400" u="none" strike="noStrike" dirty="0" err="1">
                              <a:effectLst/>
                            </a:rPr>
                            <a:t>Pilot</a:t>
                          </a:r>
                          <a:r>
                            <a:rPr lang="es-VE" sz="1400" u="none" strike="noStrike" dirty="0">
                              <a:effectLst/>
                            </a:rPr>
                            <a:t> data</a:t>
                          </a:r>
                          <a:endParaRPr lang="es-VE" sz="1400" b="0" i="0" u="none" strike="noStrike" dirty="0">
                            <a:solidFill>
                              <a:srgbClr val="000000"/>
                            </a:solidFill>
                            <a:effectLst/>
                            <a:latin typeface="Calibri" panose="020F0502020204030204" pitchFamily="34" charset="0"/>
                          </a:endParaRPr>
                        </a:p>
                      </a:txBody>
                      <a:tcPr marL="8976" marR="8976" marT="8976" marB="0" anchor="ctr">
                        <a:solidFill>
                          <a:schemeClr val="accent5">
                            <a:lumMod val="20000"/>
                            <a:lumOff val="80000"/>
                          </a:schemeClr>
                        </a:solidFill>
                      </a:tcPr>
                    </a:tc>
                    <a:tc>
                      <a:txBody>
                        <a:bodyPr/>
                        <a:lstStyle/>
                        <a:p>
                          <a:pPr algn="ctr" fontAlgn="b"/>
                          <a:r>
                            <a:rPr lang="es-VE" sz="1400" u="none" strike="noStrike" dirty="0">
                              <a:effectLst/>
                            </a:rPr>
                            <a:t>6</a:t>
                          </a:r>
                          <a:endParaRPr lang="es-VE" sz="1400" b="0" i="0" u="none" strike="noStrike" dirty="0">
                            <a:solidFill>
                              <a:srgbClr val="000000"/>
                            </a:solidFill>
                            <a:effectLst/>
                            <a:latin typeface="Calibri" panose="020F0502020204030204" pitchFamily="34" charset="0"/>
                          </a:endParaRPr>
                        </a:p>
                      </a:txBody>
                      <a:tcPr marL="8976" marR="8976" marT="8976" marB="0" anchor="ctr">
                        <a:solidFill>
                          <a:schemeClr val="accent5">
                            <a:lumMod val="20000"/>
                            <a:lumOff val="80000"/>
                          </a:schemeClr>
                        </a:solidFill>
                      </a:tcPr>
                    </a:tc>
                    <a:tc>
                      <a:txBody>
                        <a:bodyPr/>
                        <a:lstStyle/>
                        <a:p>
                          <a:pPr algn="ctr" fontAlgn="b"/>
                          <a:r>
                            <a:rPr lang="es-VE" sz="1400" u="none" strike="noStrike" dirty="0">
                              <a:effectLst/>
                            </a:rPr>
                            <a:t>1</a:t>
                          </a:r>
                          <a:endParaRPr lang="es-VE" sz="1400" b="0" i="0" u="none" strike="noStrike" dirty="0">
                            <a:solidFill>
                              <a:srgbClr val="000000"/>
                            </a:solidFill>
                            <a:effectLst/>
                            <a:latin typeface="Calibri" panose="020F0502020204030204" pitchFamily="34" charset="0"/>
                          </a:endParaRPr>
                        </a:p>
                      </a:txBody>
                      <a:tcPr marL="8976" marR="8976" marT="8976" marB="0" anchor="ctr">
                        <a:solidFill>
                          <a:schemeClr val="accent5">
                            <a:lumMod val="20000"/>
                            <a:lumOff val="80000"/>
                          </a:schemeClr>
                        </a:solidFill>
                      </a:tcPr>
                    </a:tc>
                    <a:tc>
                      <a:txBody>
                        <a:bodyPr/>
                        <a:lstStyle/>
                        <a:p>
                          <a:pPr algn="ctr" fontAlgn="b"/>
                          <a:r>
                            <a:rPr lang="es-VE" sz="1400" u="none" strike="noStrike" dirty="0">
                              <a:effectLst/>
                            </a:rPr>
                            <a:t>25.33 (±7.17)</a:t>
                          </a:r>
                          <a:endParaRPr lang="es-VE" sz="1400" b="0" i="0" u="none" strike="noStrike" dirty="0">
                            <a:solidFill>
                              <a:srgbClr val="000000"/>
                            </a:solidFill>
                            <a:effectLst/>
                            <a:latin typeface="Calibri" panose="020F0502020204030204" pitchFamily="34" charset="0"/>
                          </a:endParaRPr>
                        </a:p>
                      </a:txBody>
                      <a:tcPr marL="8976" marR="8976" marT="8976" marB="0" anchor="ctr">
                        <a:solidFill>
                          <a:schemeClr val="accent5">
                            <a:lumMod val="20000"/>
                            <a:lumOff val="80000"/>
                          </a:schemeClr>
                        </a:solidFill>
                      </a:tcPr>
                    </a:tc>
                    <a:tc>
                      <a:txBody>
                        <a:bodyPr/>
                        <a:lstStyle/>
                        <a:p>
                          <a:pPr algn="ctr" fontAlgn="b"/>
                          <a:r>
                            <a:rPr lang="es-VE" sz="1400" u="none" strike="noStrike" dirty="0">
                              <a:effectLst/>
                            </a:rPr>
                            <a:t>0.25</a:t>
                          </a:r>
                          <a:endParaRPr lang="es-VE" sz="1400" b="0" i="0" u="none" strike="noStrike" dirty="0">
                            <a:solidFill>
                              <a:srgbClr val="000000"/>
                            </a:solidFill>
                            <a:effectLst/>
                            <a:latin typeface="Calibri" panose="020F0502020204030204" pitchFamily="34" charset="0"/>
                          </a:endParaRPr>
                        </a:p>
                      </a:txBody>
                      <a:tcPr marL="8976" marR="8976" marT="8976" marB="0" anchor="ctr">
                        <a:solidFill>
                          <a:schemeClr val="accent5">
                            <a:lumMod val="20000"/>
                            <a:lumOff val="80000"/>
                          </a:schemeClr>
                        </a:solidFill>
                      </a:tcPr>
                    </a:tc>
                    <a:extLst>
                      <a:ext uri="{0D108BD9-81ED-4DB2-BD59-A6C34878D82A}">
                        <a16:rowId xmlns:a16="http://schemas.microsoft.com/office/drawing/2014/main" val="223903757"/>
                      </a:ext>
                    </a:extLst>
                  </a:tr>
                  <a:tr h="324922">
                    <a:tc>
                      <a:txBody>
                        <a:bodyPr/>
                        <a:lstStyle/>
                        <a:p>
                          <a:pPr algn="l" fontAlgn="b"/>
                          <a:r>
                            <a:rPr lang="es-VE" sz="1400" u="none" strike="noStrike" dirty="0" err="1">
                              <a:effectLst/>
                            </a:rPr>
                            <a:t>Simulated</a:t>
                          </a:r>
                          <a:r>
                            <a:rPr lang="es-VE" sz="1400" u="none" strike="noStrike" dirty="0">
                              <a:effectLst/>
                            </a:rPr>
                            <a:t> data</a:t>
                          </a:r>
                          <a:endParaRPr lang="es-VE" sz="1400" b="0" i="0" u="none" strike="noStrike" dirty="0">
                            <a:solidFill>
                              <a:srgbClr val="000000"/>
                            </a:solidFill>
                            <a:effectLst/>
                            <a:latin typeface="Calibri" panose="020F0502020204030204" pitchFamily="34" charset="0"/>
                          </a:endParaRPr>
                        </a:p>
                      </a:txBody>
                      <a:tcPr marL="8976" marR="8976" marT="8976" marB="0" anchor="ctr">
                        <a:solidFill>
                          <a:schemeClr val="accent5">
                            <a:lumMod val="20000"/>
                            <a:lumOff val="80000"/>
                          </a:schemeClr>
                        </a:solidFill>
                      </a:tcPr>
                    </a:tc>
                    <a:tc>
                      <a:txBody>
                        <a:bodyPr/>
                        <a:lstStyle/>
                        <a:p>
                          <a:pPr algn="ctr" fontAlgn="b"/>
                          <a:r>
                            <a:rPr lang="es-VE" sz="1400" u="none" strike="noStrike" dirty="0">
                              <a:effectLst/>
                            </a:rPr>
                            <a:t>1000</a:t>
                          </a:r>
                          <a:endParaRPr lang="es-VE" sz="1400" b="0" i="0" u="none" strike="noStrike" dirty="0">
                            <a:solidFill>
                              <a:srgbClr val="000000"/>
                            </a:solidFill>
                            <a:effectLst/>
                            <a:latin typeface="Calibri" panose="020F0502020204030204" pitchFamily="34" charset="0"/>
                          </a:endParaRPr>
                        </a:p>
                      </a:txBody>
                      <a:tcPr marL="8976" marR="8976" marT="8976" marB="0" anchor="ctr">
                        <a:solidFill>
                          <a:schemeClr val="accent5">
                            <a:lumMod val="20000"/>
                            <a:lumOff val="80000"/>
                          </a:schemeClr>
                        </a:solidFill>
                      </a:tcPr>
                    </a:tc>
                    <a:tc>
                      <a:txBody>
                        <a:bodyPr/>
                        <a:lstStyle/>
                        <a:p>
                          <a:pPr algn="ctr" fontAlgn="b"/>
                          <a:r>
                            <a:rPr lang="es-VE" sz="1400" u="none" strike="noStrike" dirty="0">
                              <a:effectLst/>
                            </a:rPr>
                            <a:t>1</a:t>
                          </a:r>
                          <a:endParaRPr lang="es-VE" sz="1400" b="0" i="0" u="none" strike="noStrike" dirty="0">
                            <a:solidFill>
                              <a:srgbClr val="000000"/>
                            </a:solidFill>
                            <a:effectLst/>
                            <a:latin typeface="Calibri" panose="020F0502020204030204" pitchFamily="34" charset="0"/>
                          </a:endParaRPr>
                        </a:p>
                      </a:txBody>
                      <a:tcPr marL="8976" marR="8976" marT="8976" marB="0" anchor="ctr">
                        <a:solidFill>
                          <a:schemeClr val="accent5">
                            <a:lumMod val="20000"/>
                            <a:lumOff val="80000"/>
                          </a:schemeClr>
                        </a:solidFill>
                      </a:tcPr>
                    </a:tc>
                    <a:tc>
                      <a:txBody>
                        <a:bodyPr/>
                        <a:lstStyle/>
                        <a:p>
                          <a:pPr algn="ctr" fontAlgn="b"/>
                          <a:r>
                            <a:rPr lang="es-VE" sz="1400" u="none" strike="noStrike" dirty="0">
                              <a:effectLst/>
                            </a:rPr>
                            <a:t>30.50 (±3.95)</a:t>
                          </a:r>
                          <a:endParaRPr lang="es-VE" sz="1400" b="0" i="0" u="none" strike="noStrike" dirty="0">
                            <a:solidFill>
                              <a:srgbClr val="000000"/>
                            </a:solidFill>
                            <a:effectLst/>
                            <a:latin typeface="Calibri" panose="020F0502020204030204" pitchFamily="34" charset="0"/>
                          </a:endParaRPr>
                        </a:p>
                      </a:txBody>
                      <a:tcPr marL="8976" marR="8976" marT="8976" marB="0" anchor="ctr">
                        <a:solidFill>
                          <a:schemeClr val="accent5">
                            <a:lumMod val="20000"/>
                            <a:lumOff val="80000"/>
                          </a:schemeClr>
                        </a:solidFill>
                      </a:tcPr>
                    </a:tc>
                    <a:tc>
                      <a:txBody>
                        <a:bodyPr/>
                        <a:lstStyle/>
                        <a:p>
                          <a:pPr algn="ctr" fontAlgn="b"/>
                          <a:r>
                            <a:rPr lang="es-VE" sz="1400" u="none" strike="noStrike" dirty="0">
                              <a:effectLst/>
                            </a:rPr>
                            <a:t>0.22 – 0.24</a:t>
                          </a:r>
                          <a:endParaRPr lang="es-VE" sz="1400" b="0" i="0" u="none" strike="noStrike" dirty="0">
                            <a:solidFill>
                              <a:srgbClr val="000000"/>
                            </a:solidFill>
                            <a:effectLst/>
                            <a:latin typeface="Calibri" panose="020F0502020204030204" pitchFamily="34" charset="0"/>
                          </a:endParaRPr>
                        </a:p>
                      </a:txBody>
                      <a:tcPr marL="8976" marR="8976" marT="8976" marB="0" anchor="ctr">
                        <a:solidFill>
                          <a:schemeClr val="accent5">
                            <a:lumMod val="20000"/>
                            <a:lumOff val="80000"/>
                          </a:schemeClr>
                        </a:solidFill>
                      </a:tcPr>
                    </a:tc>
                    <a:extLst>
                      <a:ext uri="{0D108BD9-81ED-4DB2-BD59-A6C34878D82A}">
                        <a16:rowId xmlns:a16="http://schemas.microsoft.com/office/drawing/2014/main" val="3231789572"/>
                      </a:ext>
                    </a:extLst>
                  </a:tr>
                </a:tbl>
              </a:graphicData>
            </a:graphic>
          </p:graphicFrame>
        </mc:Choice>
        <mc:Fallback xmlns="">
          <p:graphicFrame>
            <p:nvGraphicFramePr>
              <p:cNvPr id="12" name="Tabla 11">
                <a:extLst>
                  <a:ext uri="{FF2B5EF4-FFF2-40B4-BE49-F238E27FC236}">
                    <a16:creationId xmlns:a16="http://schemas.microsoft.com/office/drawing/2014/main" id="{0378216B-9FB8-43ED-8260-4A91309C1FE1}"/>
                  </a:ext>
                </a:extLst>
              </p:cNvPr>
              <p:cNvGraphicFramePr>
                <a:graphicFrameLocks noGrp="1"/>
              </p:cNvGraphicFramePr>
              <p:nvPr>
                <p:extLst>
                  <p:ext uri="{D42A27DB-BD31-4B8C-83A1-F6EECF244321}">
                    <p14:modId xmlns:p14="http://schemas.microsoft.com/office/powerpoint/2010/main" val="1372514914"/>
                  </p:ext>
                </p:extLst>
              </p:nvPr>
            </p:nvGraphicFramePr>
            <p:xfrm>
              <a:off x="3098335" y="1948683"/>
              <a:ext cx="4472976" cy="888599"/>
            </p:xfrm>
            <a:graphic>
              <a:graphicData uri="http://schemas.openxmlformats.org/drawingml/2006/table">
                <a:tbl>
                  <a:tblPr>
                    <a:tableStyleId>{5940675A-B579-460E-94D1-54222C63F5DA}</a:tableStyleId>
                  </a:tblPr>
                  <a:tblGrid>
                    <a:gridCol w="1370812">
                      <a:extLst>
                        <a:ext uri="{9D8B030D-6E8A-4147-A177-3AD203B41FA5}">
                          <a16:colId xmlns:a16="http://schemas.microsoft.com/office/drawing/2014/main" val="3615911131"/>
                        </a:ext>
                      </a:extLst>
                    </a:gridCol>
                    <a:gridCol w="499460">
                      <a:extLst>
                        <a:ext uri="{9D8B030D-6E8A-4147-A177-3AD203B41FA5}">
                          <a16:colId xmlns:a16="http://schemas.microsoft.com/office/drawing/2014/main" val="2136597536"/>
                        </a:ext>
                      </a:extLst>
                    </a:gridCol>
                    <a:gridCol w="495759">
                      <a:extLst>
                        <a:ext uri="{9D8B030D-6E8A-4147-A177-3AD203B41FA5}">
                          <a16:colId xmlns:a16="http://schemas.microsoft.com/office/drawing/2014/main" val="1448497247"/>
                        </a:ext>
                      </a:extLst>
                    </a:gridCol>
                    <a:gridCol w="1024569">
                      <a:extLst>
                        <a:ext uri="{9D8B030D-6E8A-4147-A177-3AD203B41FA5}">
                          <a16:colId xmlns:a16="http://schemas.microsoft.com/office/drawing/2014/main" val="3921060543"/>
                        </a:ext>
                      </a:extLst>
                    </a:gridCol>
                    <a:gridCol w="1082376">
                      <a:extLst>
                        <a:ext uri="{9D8B030D-6E8A-4147-A177-3AD203B41FA5}">
                          <a16:colId xmlns:a16="http://schemas.microsoft.com/office/drawing/2014/main" val="2770396406"/>
                        </a:ext>
                      </a:extLst>
                    </a:gridCol>
                  </a:tblGrid>
                  <a:tr h="238755">
                    <a:tc>
                      <a:txBody>
                        <a:bodyPr/>
                        <a:lstStyle/>
                        <a:p>
                          <a:pPr algn="l" fontAlgn="b"/>
                          <a:endParaRPr lang="es-VE" sz="1400" b="1" i="0" u="none" strike="noStrike" dirty="0">
                            <a:solidFill>
                              <a:srgbClr val="000000"/>
                            </a:solidFill>
                            <a:effectLst/>
                            <a:latin typeface="Calibri" panose="020F0502020204030204" pitchFamily="34" charset="0"/>
                          </a:endParaRPr>
                        </a:p>
                      </a:txBody>
                      <a:tcPr marL="8976" marR="8976" marT="8976" marB="0" anchor="ctr">
                        <a:solidFill>
                          <a:schemeClr val="accent1">
                            <a:lumMod val="75000"/>
                          </a:schemeClr>
                        </a:solidFill>
                      </a:tcPr>
                    </a:tc>
                    <a:tc>
                      <a:txBody>
                        <a:bodyPr/>
                        <a:lstStyle/>
                        <a:p>
                          <a:pPr algn="ctr" fontAlgn="ctr"/>
                          <a:r>
                            <a:rPr lang="es-VE" sz="1400" b="1" u="none" strike="noStrike" dirty="0">
                              <a:solidFill>
                                <a:schemeClr val="bg1"/>
                              </a:solidFill>
                              <a:effectLst/>
                            </a:rPr>
                            <a:t>n</a:t>
                          </a:r>
                          <a:endParaRPr lang="es-VE" sz="1400" b="1" i="0" u="none" strike="noStrike" dirty="0">
                            <a:solidFill>
                              <a:schemeClr val="bg1"/>
                            </a:solidFill>
                            <a:effectLst/>
                            <a:latin typeface="DejaVu Sans" panose="020B0603030804020204" pitchFamily="34" charset="0"/>
                          </a:endParaRPr>
                        </a:p>
                      </a:txBody>
                      <a:tcPr marL="8976" marR="8976" marT="8976" marB="0" anchor="ctr">
                        <a:solidFill>
                          <a:schemeClr val="accent1">
                            <a:lumMod val="75000"/>
                          </a:schemeClr>
                        </a:solidFill>
                      </a:tcPr>
                    </a:tc>
                    <a:tc>
                      <a:txBody>
                        <a:bodyPr/>
                        <a:lstStyle/>
                        <a:p>
                          <a:pPr algn="ctr" fontAlgn="ctr"/>
                          <a:r>
                            <a:rPr lang="es-VE" sz="1400" b="1" u="none" strike="noStrike" dirty="0" err="1">
                              <a:solidFill>
                                <a:schemeClr val="bg1"/>
                              </a:solidFill>
                              <a:effectLst/>
                            </a:rPr>
                            <a:t>Sites</a:t>
                          </a:r>
                          <a:endParaRPr lang="es-VE" sz="1400" b="1" i="0" u="none" strike="noStrike" dirty="0">
                            <a:solidFill>
                              <a:schemeClr val="bg1"/>
                            </a:solidFill>
                            <a:effectLst/>
                            <a:latin typeface="DejaVu Sans" panose="020B0603030804020204" pitchFamily="34" charset="0"/>
                          </a:endParaRPr>
                        </a:p>
                      </a:txBody>
                      <a:tcPr marL="8976" marR="8976" marT="8976" marB="0" anchor="ctr">
                        <a:solidFill>
                          <a:schemeClr val="accent1">
                            <a:lumMod val="75000"/>
                          </a:schemeClr>
                        </a:solidFill>
                      </a:tcPr>
                    </a:tc>
                    <a:tc>
                      <a:txBody>
                        <a:bodyPr/>
                        <a:lstStyle/>
                        <a:p>
                          <a:endParaRPr lang="es-VE"/>
                        </a:p>
                      </a:txBody>
                      <a:tcPr marL="8976" marR="8976" marT="8976" marB="0" anchor="ctr">
                        <a:blipFill>
                          <a:blip r:embed="rId3"/>
                          <a:stretch>
                            <a:fillRect l="-232143" t="-15385" r="-107143" b="-300000"/>
                          </a:stretch>
                        </a:blipFill>
                      </a:tcPr>
                    </a:tc>
                    <a:tc>
                      <a:txBody>
                        <a:bodyPr/>
                        <a:lstStyle/>
                        <a:p>
                          <a:pPr algn="ctr" fontAlgn="ctr"/>
                          <a:r>
                            <a:rPr lang="es-VE" sz="1400" b="1" u="none" strike="noStrike" dirty="0">
                              <a:solidFill>
                                <a:schemeClr val="bg1"/>
                              </a:solidFill>
                              <a:effectLst/>
                            </a:rPr>
                            <a:t>MVD</a:t>
                          </a:r>
                          <a:endParaRPr lang="es-VE" sz="1400" b="1" i="0" u="none" strike="noStrike" dirty="0">
                            <a:solidFill>
                              <a:schemeClr val="bg1"/>
                            </a:solidFill>
                            <a:effectLst/>
                            <a:latin typeface="DejaVu Sans" panose="020B0603030804020204" pitchFamily="34" charset="0"/>
                          </a:endParaRPr>
                        </a:p>
                      </a:txBody>
                      <a:tcPr marL="8976" marR="8976" marT="8976" marB="0" anchor="ctr">
                        <a:solidFill>
                          <a:schemeClr val="accent1">
                            <a:lumMod val="75000"/>
                          </a:schemeClr>
                        </a:solidFill>
                      </a:tcPr>
                    </a:tc>
                    <a:extLst>
                      <a:ext uri="{0D108BD9-81ED-4DB2-BD59-A6C34878D82A}">
                        <a16:rowId xmlns:a16="http://schemas.microsoft.com/office/drawing/2014/main" val="2435890908"/>
                      </a:ext>
                    </a:extLst>
                  </a:tr>
                  <a:tr h="324922">
                    <a:tc>
                      <a:txBody>
                        <a:bodyPr/>
                        <a:lstStyle/>
                        <a:p>
                          <a:pPr algn="l" fontAlgn="b"/>
                          <a:r>
                            <a:rPr lang="es-VE" sz="1400" u="none" strike="noStrike" dirty="0" err="1">
                              <a:effectLst/>
                            </a:rPr>
                            <a:t>Pilot</a:t>
                          </a:r>
                          <a:r>
                            <a:rPr lang="es-VE" sz="1400" u="none" strike="noStrike" dirty="0">
                              <a:effectLst/>
                            </a:rPr>
                            <a:t> data</a:t>
                          </a:r>
                          <a:endParaRPr lang="es-VE" sz="1400" b="0" i="0" u="none" strike="noStrike" dirty="0">
                            <a:solidFill>
                              <a:srgbClr val="000000"/>
                            </a:solidFill>
                            <a:effectLst/>
                            <a:latin typeface="Calibri" panose="020F0502020204030204" pitchFamily="34" charset="0"/>
                          </a:endParaRPr>
                        </a:p>
                      </a:txBody>
                      <a:tcPr marL="8976" marR="8976" marT="8976" marB="0" anchor="ctr">
                        <a:solidFill>
                          <a:schemeClr val="accent5">
                            <a:lumMod val="20000"/>
                            <a:lumOff val="80000"/>
                          </a:schemeClr>
                        </a:solidFill>
                      </a:tcPr>
                    </a:tc>
                    <a:tc>
                      <a:txBody>
                        <a:bodyPr/>
                        <a:lstStyle/>
                        <a:p>
                          <a:pPr algn="ctr" fontAlgn="b"/>
                          <a:r>
                            <a:rPr lang="es-VE" sz="1400" u="none" strike="noStrike" dirty="0">
                              <a:effectLst/>
                            </a:rPr>
                            <a:t>6</a:t>
                          </a:r>
                          <a:endParaRPr lang="es-VE" sz="1400" b="0" i="0" u="none" strike="noStrike" dirty="0">
                            <a:solidFill>
                              <a:srgbClr val="000000"/>
                            </a:solidFill>
                            <a:effectLst/>
                            <a:latin typeface="Calibri" panose="020F0502020204030204" pitchFamily="34" charset="0"/>
                          </a:endParaRPr>
                        </a:p>
                      </a:txBody>
                      <a:tcPr marL="8976" marR="8976" marT="8976" marB="0" anchor="ctr">
                        <a:solidFill>
                          <a:schemeClr val="accent5">
                            <a:lumMod val="20000"/>
                            <a:lumOff val="80000"/>
                          </a:schemeClr>
                        </a:solidFill>
                      </a:tcPr>
                    </a:tc>
                    <a:tc>
                      <a:txBody>
                        <a:bodyPr/>
                        <a:lstStyle/>
                        <a:p>
                          <a:pPr algn="ctr" fontAlgn="b"/>
                          <a:r>
                            <a:rPr lang="es-VE" sz="1400" u="none" strike="noStrike" dirty="0">
                              <a:effectLst/>
                            </a:rPr>
                            <a:t>1</a:t>
                          </a:r>
                          <a:endParaRPr lang="es-VE" sz="1400" b="0" i="0" u="none" strike="noStrike" dirty="0">
                            <a:solidFill>
                              <a:srgbClr val="000000"/>
                            </a:solidFill>
                            <a:effectLst/>
                            <a:latin typeface="Calibri" panose="020F0502020204030204" pitchFamily="34" charset="0"/>
                          </a:endParaRPr>
                        </a:p>
                      </a:txBody>
                      <a:tcPr marL="8976" marR="8976" marT="8976" marB="0" anchor="ctr">
                        <a:solidFill>
                          <a:schemeClr val="accent5">
                            <a:lumMod val="20000"/>
                            <a:lumOff val="80000"/>
                          </a:schemeClr>
                        </a:solidFill>
                      </a:tcPr>
                    </a:tc>
                    <a:tc>
                      <a:txBody>
                        <a:bodyPr/>
                        <a:lstStyle/>
                        <a:p>
                          <a:pPr algn="ctr" fontAlgn="b"/>
                          <a:r>
                            <a:rPr lang="es-VE" sz="1400" u="none" strike="noStrike" dirty="0">
                              <a:effectLst/>
                            </a:rPr>
                            <a:t>25.33 (±7.17)</a:t>
                          </a:r>
                          <a:endParaRPr lang="es-VE" sz="1400" b="0" i="0" u="none" strike="noStrike" dirty="0">
                            <a:solidFill>
                              <a:srgbClr val="000000"/>
                            </a:solidFill>
                            <a:effectLst/>
                            <a:latin typeface="Calibri" panose="020F0502020204030204" pitchFamily="34" charset="0"/>
                          </a:endParaRPr>
                        </a:p>
                      </a:txBody>
                      <a:tcPr marL="8976" marR="8976" marT="8976" marB="0" anchor="ctr">
                        <a:solidFill>
                          <a:schemeClr val="accent5">
                            <a:lumMod val="20000"/>
                            <a:lumOff val="80000"/>
                          </a:schemeClr>
                        </a:solidFill>
                      </a:tcPr>
                    </a:tc>
                    <a:tc>
                      <a:txBody>
                        <a:bodyPr/>
                        <a:lstStyle/>
                        <a:p>
                          <a:pPr algn="ctr" fontAlgn="b"/>
                          <a:r>
                            <a:rPr lang="es-VE" sz="1400" u="none" strike="noStrike" dirty="0">
                              <a:effectLst/>
                            </a:rPr>
                            <a:t>0.25</a:t>
                          </a:r>
                          <a:endParaRPr lang="es-VE" sz="1400" b="0" i="0" u="none" strike="noStrike" dirty="0">
                            <a:solidFill>
                              <a:srgbClr val="000000"/>
                            </a:solidFill>
                            <a:effectLst/>
                            <a:latin typeface="Calibri" panose="020F0502020204030204" pitchFamily="34" charset="0"/>
                          </a:endParaRPr>
                        </a:p>
                      </a:txBody>
                      <a:tcPr marL="8976" marR="8976" marT="8976" marB="0" anchor="ctr">
                        <a:solidFill>
                          <a:schemeClr val="accent5">
                            <a:lumMod val="20000"/>
                            <a:lumOff val="80000"/>
                          </a:schemeClr>
                        </a:solidFill>
                      </a:tcPr>
                    </a:tc>
                    <a:extLst>
                      <a:ext uri="{0D108BD9-81ED-4DB2-BD59-A6C34878D82A}">
                        <a16:rowId xmlns:a16="http://schemas.microsoft.com/office/drawing/2014/main" val="223903757"/>
                      </a:ext>
                    </a:extLst>
                  </a:tr>
                  <a:tr h="324922">
                    <a:tc>
                      <a:txBody>
                        <a:bodyPr/>
                        <a:lstStyle/>
                        <a:p>
                          <a:pPr algn="l" fontAlgn="b"/>
                          <a:r>
                            <a:rPr lang="es-VE" sz="1400" u="none" strike="noStrike" dirty="0" err="1">
                              <a:effectLst/>
                            </a:rPr>
                            <a:t>Simulated</a:t>
                          </a:r>
                          <a:r>
                            <a:rPr lang="es-VE" sz="1400" u="none" strike="noStrike" dirty="0">
                              <a:effectLst/>
                            </a:rPr>
                            <a:t> data</a:t>
                          </a:r>
                          <a:endParaRPr lang="es-VE" sz="1400" b="0" i="0" u="none" strike="noStrike" dirty="0">
                            <a:solidFill>
                              <a:srgbClr val="000000"/>
                            </a:solidFill>
                            <a:effectLst/>
                            <a:latin typeface="Calibri" panose="020F0502020204030204" pitchFamily="34" charset="0"/>
                          </a:endParaRPr>
                        </a:p>
                      </a:txBody>
                      <a:tcPr marL="8976" marR="8976" marT="8976" marB="0" anchor="ctr">
                        <a:solidFill>
                          <a:schemeClr val="accent5">
                            <a:lumMod val="20000"/>
                            <a:lumOff val="80000"/>
                          </a:schemeClr>
                        </a:solidFill>
                      </a:tcPr>
                    </a:tc>
                    <a:tc>
                      <a:txBody>
                        <a:bodyPr/>
                        <a:lstStyle/>
                        <a:p>
                          <a:pPr algn="ctr" fontAlgn="b"/>
                          <a:r>
                            <a:rPr lang="es-VE" sz="1400" u="none" strike="noStrike" dirty="0">
                              <a:effectLst/>
                            </a:rPr>
                            <a:t>1000</a:t>
                          </a:r>
                          <a:endParaRPr lang="es-VE" sz="1400" b="0" i="0" u="none" strike="noStrike" dirty="0">
                            <a:solidFill>
                              <a:srgbClr val="000000"/>
                            </a:solidFill>
                            <a:effectLst/>
                            <a:latin typeface="Calibri" panose="020F0502020204030204" pitchFamily="34" charset="0"/>
                          </a:endParaRPr>
                        </a:p>
                      </a:txBody>
                      <a:tcPr marL="8976" marR="8976" marT="8976" marB="0" anchor="ctr">
                        <a:solidFill>
                          <a:schemeClr val="accent5">
                            <a:lumMod val="20000"/>
                            <a:lumOff val="80000"/>
                          </a:schemeClr>
                        </a:solidFill>
                      </a:tcPr>
                    </a:tc>
                    <a:tc>
                      <a:txBody>
                        <a:bodyPr/>
                        <a:lstStyle/>
                        <a:p>
                          <a:pPr algn="ctr" fontAlgn="b"/>
                          <a:r>
                            <a:rPr lang="es-VE" sz="1400" u="none" strike="noStrike" dirty="0">
                              <a:effectLst/>
                            </a:rPr>
                            <a:t>1</a:t>
                          </a:r>
                          <a:endParaRPr lang="es-VE" sz="1400" b="0" i="0" u="none" strike="noStrike" dirty="0">
                            <a:solidFill>
                              <a:srgbClr val="000000"/>
                            </a:solidFill>
                            <a:effectLst/>
                            <a:latin typeface="Calibri" panose="020F0502020204030204" pitchFamily="34" charset="0"/>
                          </a:endParaRPr>
                        </a:p>
                      </a:txBody>
                      <a:tcPr marL="8976" marR="8976" marT="8976" marB="0" anchor="ctr">
                        <a:solidFill>
                          <a:schemeClr val="accent5">
                            <a:lumMod val="20000"/>
                            <a:lumOff val="80000"/>
                          </a:schemeClr>
                        </a:solidFill>
                      </a:tcPr>
                    </a:tc>
                    <a:tc>
                      <a:txBody>
                        <a:bodyPr/>
                        <a:lstStyle/>
                        <a:p>
                          <a:pPr algn="ctr" fontAlgn="b"/>
                          <a:r>
                            <a:rPr lang="es-VE" sz="1400" u="none" strike="noStrike" dirty="0">
                              <a:effectLst/>
                            </a:rPr>
                            <a:t>30.50 (±3.95)</a:t>
                          </a:r>
                          <a:endParaRPr lang="es-VE" sz="1400" b="0" i="0" u="none" strike="noStrike" dirty="0">
                            <a:solidFill>
                              <a:srgbClr val="000000"/>
                            </a:solidFill>
                            <a:effectLst/>
                            <a:latin typeface="Calibri" panose="020F0502020204030204" pitchFamily="34" charset="0"/>
                          </a:endParaRPr>
                        </a:p>
                      </a:txBody>
                      <a:tcPr marL="8976" marR="8976" marT="8976" marB="0" anchor="ctr">
                        <a:solidFill>
                          <a:schemeClr val="accent5">
                            <a:lumMod val="20000"/>
                            <a:lumOff val="80000"/>
                          </a:schemeClr>
                        </a:solidFill>
                      </a:tcPr>
                    </a:tc>
                    <a:tc>
                      <a:txBody>
                        <a:bodyPr/>
                        <a:lstStyle/>
                        <a:p>
                          <a:pPr algn="ctr" fontAlgn="b"/>
                          <a:r>
                            <a:rPr lang="es-VE" sz="1400" u="none" strike="noStrike" dirty="0">
                              <a:effectLst/>
                            </a:rPr>
                            <a:t>0.22 – 0.24</a:t>
                          </a:r>
                          <a:endParaRPr lang="es-VE" sz="1400" b="0" i="0" u="none" strike="noStrike" dirty="0">
                            <a:solidFill>
                              <a:srgbClr val="000000"/>
                            </a:solidFill>
                            <a:effectLst/>
                            <a:latin typeface="Calibri" panose="020F0502020204030204" pitchFamily="34" charset="0"/>
                          </a:endParaRPr>
                        </a:p>
                      </a:txBody>
                      <a:tcPr marL="8976" marR="8976" marT="8976" marB="0" anchor="ctr">
                        <a:solidFill>
                          <a:schemeClr val="accent5">
                            <a:lumMod val="20000"/>
                            <a:lumOff val="80000"/>
                          </a:schemeClr>
                        </a:solidFill>
                      </a:tcPr>
                    </a:tc>
                    <a:extLst>
                      <a:ext uri="{0D108BD9-81ED-4DB2-BD59-A6C34878D82A}">
                        <a16:rowId xmlns:a16="http://schemas.microsoft.com/office/drawing/2014/main" val="3231789572"/>
                      </a:ext>
                    </a:extLst>
                  </a:tr>
                </a:tbl>
              </a:graphicData>
            </a:graphic>
          </p:graphicFrame>
        </mc:Fallback>
      </mc:AlternateContent>
      <p:pic>
        <p:nvPicPr>
          <p:cNvPr id="16" name="Imagen 15">
            <a:extLst>
              <a:ext uri="{FF2B5EF4-FFF2-40B4-BE49-F238E27FC236}">
                <a16:creationId xmlns:a16="http://schemas.microsoft.com/office/drawing/2014/main" id="{6DBC6CD8-EDD0-4E75-8E21-16A3E9E34890}"/>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r="32450" b="18514"/>
          <a:stretch/>
        </p:blipFill>
        <p:spPr>
          <a:xfrm rot="16200000">
            <a:off x="274316" y="3255747"/>
            <a:ext cx="2077651" cy="1879706"/>
          </a:xfrm>
          <a:prstGeom prst="rect">
            <a:avLst/>
          </a:prstGeom>
          <a:ln>
            <a:solidFill>
              <a:schemeClr val="tx1"/>
            </a:solidFill>
          </a:ln>
        </p:spPr>
      </p:pic>
      <p:pic>
        <p:nvPicPr>
          <p:cNvPr id="18" name="Imagen 17">
            <a:extLst>
              <a:ext uri="{FF2B5EF4-FFF2-40B4-BE49-F238E27FC236}">
                <a16:creationId xmlns:a16="http://schemas.microsoft.com/office/drawing/2014/main" id="{2236EEE9-B2C6-4F34-B5D6-CD1CFD7060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3288" y="5303814"/>
            <a:ext cx="1874082" cy="1405460"/>
          </a:xfrm>
          <a:prstGeom prst="rect">
            <a:avLst/>
          </a:prstGeom>
        </p:spPr>
      </p:pic>
      <p:grpSp>
        <p:nvGrpSpPr>
          <p:cNvPr id="21" name="Grupo 20">
            <a:extLst>
              <a:ext uri="{FF2B5EF4-FFF2-40B4-BE49-F238E27FC236}">
                <a16:creationId xmlns:a16="http://schemas.microsoft.com/office/drawing/2014/main" id="{D9368E68-CCE0-4904-8023-53CD145D8BC2}"/>
              </a:ext>
            </a:extLst>
          </p:cNvPr>
          <p:cNvGrpSpPr/>
          <p:nvPr/>
        </p:nvGrpSpPr>
        <p:grpSpPr>
          <a:xfrm>
            <a:off x="372189" y="1529408"/>
            <a:ext cx="1874082" cy="1522114"/>
            <a:chOff x="372189" y="1529408"/>
            <a:chExt cx="1874082" cy="1522114"/>
          </a:xfrm>
        </p:grpSpPr>
        <p:pic>
          <p:nvPicPr>
            <p:cNvPr id="19" name="Imagen 18">
              <a:extLst>
                <a:ext uri="{FF2B5EF4-FFF2-40B4-BE49-F238E27FC236}">
                  <a16:creationId xmlns:a16="http://schemas.microsoft.com/office/drawing/2014/main" id="{B6386A97-D93B-4B2E-B2E9-287685F58E30}"/>
                </a:ext>
              </a:extLst>
            </p:cNvPr>
            <p:cNvPicPr>
              <a:picLocks noChangeAspect="1"/>
            </p:cNvPicPr>
            <p:nvPr/>
          </p:nvPicPr>
          <p:blipFill rotWithShape="1">
            <a:blip r:embed="rId7"/>
            <a:srcRect l="17199" t="10719" r="29759" b="12694"/>
            <a:stretch/>
          </p:blipFill>
          <p:spPr>
            <a:xfrm>
              <a:off x="372189" y="1529408"/>
              <a:ext cx="1874082" cy="1522114"/>
            </a:xfrm>
            <a:prstGeom prst="rect">
              <a:avLst/>
            </a:prstGeom>
            <a:ln>
              <a:solidFill>
                <a:schemeClr val="tx1"/>
              </a:solidFill>
            </a:ln>
          </p:spPr>
        </p:pic>
        <p:sp>
          <p:nvSpPr>
            <p:cNvPr id="20" name="Elipse 19">
              <a:extLst>
                <a:ext uri="{FF2B5EF4-FFF2-40B4-BE49-F238E27FC236}">
                  <a16:creationId xmlns:a16="http://schemas.microsoft.com/office/drawing/2014/main" id="{19651FCC-F427-42EF-A242-3962320B15CB}"/>
                </a:ext>
              </a:extLst>
            </p:cNvPr>
            <p:cNvSpPr/>
            <p:nvPr/>
          </p:nvSpPr>
          <p:spPr>
            <a:xfrm>
              <a:off x="416257" y="2170322"/>
              <a:ext cx="277806" cy="264405"/>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33322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4" grpId="0"/>
      <p:bldP spid="8" grpId="0"/>
      <p:bldP spid="10" grpId="0"/>
      <p:bldP spid="11" grpId="0"/>
    </p:bldLst>
  </p:timing>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10858</TotalTime>
  <Words>1281</Words>
  <Application>Microsoft Office PowerPoint</Application>
  <PresentationFormat>Presentación en pantalla (4:3)</PresentationFormat>
  <Paragraphs>246</Paragraphs>
  <Slides>14</Slides>
  <Notes>6</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14</vt:i4>
      </vt:variant>
    </vt:vector>
  </HeadingPairs>
  <TitlesOfParts>
    <vt:vector size="21" baseType="lpstr">
      <vt:lpstr>Arial</vt:lpstr>
      <vt:lpstr>Calibri</vt:lpstr>
      <vt:lpstr>Calibri Light</vt:lpstr>
      <vt:lpstr>Cambria Math</vt:lpstr>
      <vt:lpstr>DejaVu Sans</vt:lpstr>
      <vt:lpstr>Times New Roman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edlin guerra</dc:creator>
  <cp:lastModifiedBy>edlin guerra</cp:lastModifiedBy>
  <cp:revision>1</cp:revision>
  <dcterms:created xsi:type="dcterms:W3CDTF">2018-04-13T18:48:21Z</dcterms:created>
  <dcterms:modified xsi:type="dcterms:W3CDTF">2018-05-11T21:25:20Z</dcterms:modified>
</cp:coreProperties>
</file>